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theme/theme1.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_rels/slide26.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media/image1.png" ContentType="image/png"/>
  <Override PartName="/ppt/media/image31.png" ContentType="image/png"/>
  <Override PartName="/ppt/media/image7.jpeg" ContentType="image/jpeg"/>
  <Override PartName="/ppt/media/image9.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8.png" ContentType="image/png"/>
  <Override PartName="/ppt/media/image10.png" ContentType="image/png"/>
  <Override PartName="/ppt/media/image11.jpeg" ContentType="image/jpeg"/>
  <Override PartName="/ppt/media/image12.png" ContentType="image/png"/>
  <Override PartName="/ppt/media/image18.jpeg" ContentType="image/jpe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3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3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5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54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4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4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4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4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55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5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5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5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5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56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56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6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5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5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5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5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6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6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6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3"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9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0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4"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06"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0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2"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1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1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1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18"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20"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21"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22"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23"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24"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25"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5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5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6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16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6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16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6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7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7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7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7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17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7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17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18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18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18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18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18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18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18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18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1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1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2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2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2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2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3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3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3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3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3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23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4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4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24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4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24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24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24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24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25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7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2"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8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8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8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28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29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9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29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29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299"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00"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0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0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05"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07"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08"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09"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10"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11"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12"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4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4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5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5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35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5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6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6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3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36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6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36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36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37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37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37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37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37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37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37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0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07"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0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10"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4"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15"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16"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1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1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20"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23"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24"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6"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27"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2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3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31"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32"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34"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35"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36"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37"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38"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439"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68"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0"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71"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7"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5"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76"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3200" spc="-1" strike="noStrike">
              <a:latin typeface="Arial"/>
            </a:endParaRPr>
          </a:p>
        </p:txBody>
      </p:sp>
      <p:sp>
        <p:nvSpPr>
          <p:cNvPr id="477"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79"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3200" spc="-1" strike="noStrike">
              <a:latin typeface="Arial"/>
            </a:endParaRPr>
          </a:p>
        </p:txBody>
      </p:sp>
      <p:sp>
        <p:nvSpPr>
          <p:cNvPr id="48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81"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84"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85"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87"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3200" spc="-1" strike="noStrike">
              <a:latin typeface="Arial"/>
            </a:endParaRPr>
          </a:p>
        </p:txBody>
      </p:sp>
      <p:sp>
        <p:nvSpPr>
          <p:cNvPr id="488"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9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3200" spc="-1" strike="noStrike">
              <a:latin typeface="Arial"/>
            </a:endParaRPr>
          </a:p>
        </p:txBody>
      </p:sp>
      <p:sp>
        <p:nvSpPr>
          <p:cNvPr id="49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3200" spc="-1" strike="noStrike">
              <a:latin typeface="Arial"/>
            </a:endParaRPr>
          </a:p>
        </p:txBody>
      </p:sp>
      <p:sp>
        <p:nvSpPr>
          <p:cNvPr id="492"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3200" spc="-1" strike="noStrike">
              <a:latin typeface="Arial"/>
            </a:endParaRPr>
          </a:p>
        </p:txBody>
      </p:sp>
      <p:sp>
        <p:nvSpPr>
          <p:cNvPr id="493"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495"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3200" spc="-1" strike="noStrike">
              <a:latin typeface="Arial"/>
            </a:endParaRPr>
          </a:p>
        </p:txBody>
      </p:sp>
      <p:sp>
        <p:nvSpPr>
          <p:cNvPr id="496"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3200" spc="-1" strike="noStrike">
              <a:latin typeface="Arial"/>
            </a:endParaRPr>
          </a:p>
        </p:txBody>
      </p:sp>
      <p:sp>
        <p:nvSpPr>
          <p:cNvPr id="497"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3200" spc="-1" strike="noStrike">
              <a:latin typeface="Arial"/>
            </a:endParaRPr>
          </a:p>
        </p:txBody>
      </p:sp>
      <p:sp>
        <p:nvSpPr>
          <p:cNvPr id="498"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3200" spc="-1" strike="noStrike">
              <a:latin typeface="Arial"/>
            </a:endParaRPr>
          </a:p>
        </p:txBody>
      </p:sp>
      <p:sp>
        <p:nvSpPr>
          <p:cNvPr id="499"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3200" spc="-1" strike="noStrike">
              <a:latin typeface="Arial"/>
            </a:endParaRPr>
          </a:p>
        </p:txBody>
      </p:sp>
      <p:sp>
        <p:nvSpPr>
          <p:cNvPr id="500"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2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fr-FR" sz="4400" spc="-1" strike="noStrike">
              <a:latin typeface="Arial"/>
            </a:endParaRPr>
          </a:p>
        </p:txBody>
      </p:sp>
      <p:sp>
        <p:nvSpPr>
          <p:cNvPr id="530"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0" y="0"/>
            <a:ext cx="9142920" cy="5142600"/>
            <a:chOff x="0" y="0"/>
            <a:chExt cx="9142920" cy="5142600"/>
          </a:xfrm>
        </p:grpSpPr>
        <p:sp>
          <p:nvSpPr>
            <p:cNvPr id="1" name="CustomShape 2"/>
            <p:cNvSpPr/>
            <p:nvPr/>
          </p:nvSpPr>
          <p:spPr>
            <a:xfrm>
              <a:off x="5293800" y="2473920"/>
              <a:ext cx="3652200" cy="2668320"/>
            </a:xfrm>
            <a:custGeom>
              <a:avLst/>
              <a:gdLst/>
              <a:ahLst/>
              <a:rect l="l" t="t" r="r" b="b"/>
              <a:pathLst>
                <a:path w="4870838" h="355936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chemeClr val="lt2"/>
            </a:solidFill>
            <a:ln>
              <a:noFill/>
            </a:ln>
          </p:spPr>
          <p:style>
            <a:lnRef idx="0"/>
            <a:fillRef idx="0"/>
            <a:effectRef idx="0"/>
            <a:fontRef idx="minor"/>
          </p:style>
        </p:sp>
        <p:sp>
          <p:nvSpPr>
            <p:cNvPr id="2" name="CustomShape 3"/>
            <p:cNvSpPr/>
            <p:nvPr/>
          </p:nvSpPr>
          <p:spPr>
            <a:xfrm>
              <a:off x="5770800" y="653040"/>
              <a:ext cx="794160" cy="765000"/>
            </a:xfrm>
            <a:custGeom>
              <a:avLst/>
              <a:gdLst/>
              <a:ahLst/>
              <a:rect l="l" t="t" r="r" b="b"/>
              <a:pathLst>
                <a:path w="1060407" h="1021442">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chemeClr val="accent6"/>
            </a:solidFill>
            <a:ln>
              <a:noFill/>
            </a:ln>
          </p:spPr>
          <p:style>
            <a:lnRef idx="0"/>
            <a:fillRef idx="0"/>
            <a:effectRef idx="0"/>
            <a:fontRef idx="minor"/>
          </p:style>
        </p:sp>
        <p:sp>
          <p:nvSpPr>
            <p:cNvPr id="3" name="CustomShape 4"/>
            <p:cNvSpPr/>
            <p:nvPr/>
          </p:nvSpPr>
          <p:spPr>
            <a:xfrm>
              <a:off x="871560" y="262080"/>
              <a:ext cx="5861520" cy="4880520"/>
            </a:xfrm>
            <a:custGeom>
              <a:avLst/>
              <a:gdLst/>
              <a:ahLst/>
              <a:rect l="l" t="t" r="r" b="b"/>
              <a:pathLst>
                <a:path w="7816743" h="6508723">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accent2"/>
            </a:solidFill>
            <a:ln>
              <a:noFill/>
            </a:ln>
          </p:spPr>
          <p:style>
            <a:lnRef idx="0"/>
            <a:fillRef idx="0"/>
            <a:effectRef idx="0"/>
            <a:fontRef idx="minor"/>
          </p:style>
        </p:sp>
        <p:sp>
          <p:nvSpPr>
            <p:cNvPr id="4" name="CustomShape 5"/>
            <p:cNvSpPr/>
            <p:nvPr/>
          </p:nvSpPr>
          <p:spPr>
            <a:xfrm>
              <a:off x="7839360" y="0"/>
              <a:ext cx="1303560" cy="1093320"/>
            </a:xfrm>
            <a:custGeom>
              <a:avLst/>
              <a:gdLst/>
              <a:ahLst/>
              <a:rect l="l" t="t" r="r" b="b"/>
              <a:pathLst>
                <a:path w="1739323" h="1459231">
                  <a:moveTo>
                    <a:pt x="1739323" y="0"/>
                  </a:moveTo>
                  <a:lnTo>
                    <a:pt x="52446" y="0"/>
                  </a:lnTo>
                  <a:cubicBezTo>
                    <a:pt x="-86620" y="438150"/>
                    <a:pt x="51557" y="1020699"/>
                    <a:pt x="458846" y="1244029"/>
                  </a:cubicBezTo>
                  <a:cubicBezTo>
                    <a:pt x="869755" y="1469327"/>
                    <a:pt x="1354196" y="1539621"/>
                    <a:pt x="1739069" y="1348740"/>
                  </a:cubicBezTo>
                  <a:close/>
                </a:path>
              </a:pathLst>
            </a:custGeom>
            <a:solidFill>
              <a:schemeClr val="lt2"/>
            </a:solidFill>
            <a:ln>
              <a:noFill/>
            </a:ln>
          </p:spPr>
          <p:style>
            <a:lnRef idx="0"/>
            <a:fillRef idx="0"/>
            <a:effectRef idx="0"/>
            <a:fontRef idx="minor"/>
          </p:style>
        </p:sp>
        <p:sp>
          <p:nvSpPr>
            <p:cNvPr id="5" name="CustomShape 6"/>
            <p:cNvSpPr/>
            <p:nvPr/>
          </p:nvSpPr>
          <p:spPr>
            <a:xfrm>
              <a:off x="252360" y="0"/>
              <a:ext cx="374400" cy="189000"/>
            </a:xfrm>
            <a:custGeom>
              <a:avLst/>
              <a:gdLst/>
              <a:ahLst/>
              <a:rect l="l" t="t" r="r" b="b"/>
              <a:pathLst>
                <a:path w="500673" h="25356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4"/>
            </a:solidFill>
            <a:ln>
              <a:noFill/>
            </a:ln>
          </p:spPr>
          <p:style>
            <a:lnRef idx="0"/>
            <a:fillRef idx="0"/>
            <a:effectRef idx="0"/>
            <a:fontRef idx="minor"/>
          </p:style>
        </p:sp>
        <p:sp>
          <p:nvSpPr>
            <p:cNvPr id="6" name="CustomShape 7"/>
            <p:cNvSpPr/>
            <p:nvPr/>
          </p:nvSpPr>
          <p:spPr>
            <a:xfrm>
              <a:off x="7335360" y="329400"/>
              <a:ext cx="946080" cy="949320"/>
            </a:xfrm>
            <a:custGeom>
              <a:avLst/>
              <a:gdLst/>
              <a:ahLst/>
              <a:rect l="l" t="t" r="r" b="b"/>
              <a:pathLst>
                <a:path w="1262883" h="1267331">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style>
            <a:lnRef idx="0"/>
            <a:fillRef idx="0"/>
            <a:effectRef idx="0"/>
            <a:fontRef idx="minor"/>
          </p:style>
        </p:sp>
        <p:sp>
          <p:nvSpPr>
            <p:cNvPr id="7" name="CustomShape 8"/>
            <p:cNvSpPr/>
            <p:nvPr/>
          </p:nvSpPr>
          <p:spPr>
            <a:xfrm>
              <a:off x="2823120" y="277920"/>
              <a:ext cx="374400" cy="375840"/>
            </a:xfrm>
            <a:custGeom>
              <a:avLst/>
              <a:gdLst/>
              <a:ahLst/>
              <a:rect l="l" t="t" r="r" b="b"/>
              <a:pathLst>
                <a:path w="500809" h="502458">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style>
            <a:lnRef idx="0"/>
            <a:fillRef idx="0"/>
            <a:effectRef idx="0"/>
            <a:fontRef idx="minor"/>
          </p:style>
        </p:sp>
        <p:sp>
          <p:nvSpPr>
            <p:cNvPr id="8" name="CustomShape 9"/>
            <p:cNvSpPr/>
            <p:nvPr/>
          </p:nvSpPr>
          <p:spPr>
            <a:xfrm>
              <a:off x="3237840" y="478440"/>
              <a:ext cx="169560" cy="170280"/>
            </a:xfrm>
            <a:custGeom>
              <a:avLst/>
              <a:gdLst/>
              <a:ahLst/>
              <a:rect l="l" t="t" r="r" b="b"/>
              <a:pathLst>
                <a:path w="227669" h="228376">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style>
            <a:lnRef idx="0"/>
            <a:fillRef idx="0"/>
            <a:effectRef idx="0"/>
            <a:fontRef idx="minor"/>
          </p:style>
        </p:sp>
        <p:sp>
          <p:nvSpPr>
            <p:cNvPr id="9" name="CustomShape 10"/>
            <p:cNvSpPr/>
            <p:nvPr/>
          </p:nvSpPr>
          <p:spPr>
            <a:xfrm>
              <a:off x="5791320" y="4026240"/>
              <a:ext cx="793800" cy="860760"/>
            </a:xfrm>
            <a:custGeom>
              <a:avLst/>
              <a:gdLst/>
              <a:ahLst/>
              <a:rect l="l" t="t" r="r" b="b"/>
              <a:pathLst>
                <a:path w="1059635" h="1149053">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style>
            <a:lnRef idx="0"/>
            <a:fillRef idx="0"/>
            <a:effectRef idx="0"/>
            <a:fontRef idx="minor"/>
          </p:style>
        </p:sp>
        <p:sp>
          <p:nvSpPr>
            <p:cNvPr id="10" name="CustomShape 11"/>
            <p:cNvSpPr/>
            <p:nvPr/>
          </p:nvSpPr>
          <p:spPr>
            <a:xfrm>
              <a:off x="8076240" y="2417400"/>
              <a:ext cx="192240" cy="185040"/>
            </a:xfrm>
            <a:custGeom>
              <a:avLst/>
              <a:gdLst/>
              <a:ahLst/>
              <a:rect l="l" t="t" r="r" b="b"/>
              <a:pathLst>
                <a:path w="257951" h="248289">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4"/>
            </a:solidFill>
            <a:ln>
              <a:noFill/>
            </a:ln>
          </p:spPr>
          <p:style>
            <a:lnRef idx="0"/>
            <a:fillRef idx="0"/>
            <a:effectRef idx="0"/>
            <a:fontRef idx="minor"/>
          </p:style>
        </p:sp>
        <p:sp>
          <p:nvSpPr>
            <p:cNvPr id="11" name="CustomShape 12"/>
            <p:cNvSpPr/>
            <p:nvPr/>
          </p:nvSpPr>
          <p:spPr>
            <a:xfrm>
              <a:off x="8009640" y="2662560"/>
              <a:ext cx="95400" cy="92160"/>
            </a:xfrm>
            <a:custGeom>
              <a:avLst/>
              <a:gdLst/>
              <a:ahLst/>
              <a:rect l="l" t="t" r="r" b="b"/>
              <a:pathLst>
                <a:path w="128860" h="124173">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4"/>
            </a:solidFill>
            <a:ln>
              <a:noFill/>
            </a:ln>
          </p:spPr>
          <p:style>
            <a:lnRef idx="0"/>
            <a:fillRef idx="0"/>
            <a:effectRef idx="0"/>
            <a:fontRef idx="minor"/>
          </p:style>
        </p:sp>
        <p:sp>
          <p:nvSpPr>
            <p:cNvPr id="12" name="CustomShape 13"/>
            <p:cNvSpPr/>
            <p:nvPr/>
          </p:nvSpPr>
          <p:spPr>
            <a:xfrm>
              <a:off x="5768640" y="1238400"/>
              <a:ext cx="587880" cy="565920"/>
            </a:xfrm>
            <a:custGeom>
              <a:avLst/>
              <a:gdLst/>
              <a:ahLst/>
              <a:rect l="l" t="t" r="r" b="b"/>
              <a:pathLst>
                <a:path w="785156" h="756187">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style>
            <a:lnRef idx="0"/>
            <a:fillRef idx="0"/>
            <a:effectRef idx="0"/>
            <a:fontRef idx="minor"/>
          </p:style>
        </p:sp>
        <p:sp>
          <p:nvSpPr>
            <p:cNvPr id="13" name="CustomShape 14"/>
            <p:cNvSpPr/>
            <p:nvPr/>
          </p:nvSpPr>
          <p:spPr>
            <a:xfrm>
              <a:off x="775080" y="1618920"/>
              <a:ext cx="192240" cy="185040"/>
            </a:xfrm>
            <a:custGeom>
              <a:avLst/>
              <a:gdLst/>
              <a:ahLst/>
              <a:rect l="l" t="t" r="r" b="b"/>
              <a:pathLst>
                <a:path w="257868" h="248316">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style>
            <a:lnRef idx="0"/>
            <a:fillRef idx="0"/>
            <a:effectRef idx="0"/>
            <a:fontRef idx="minor"/>
          </p:style>
        </p:sp>
        <p:sp>
          <p:nvSpPr>
            <p:cNvPr id="14" name="CustomShape 15"/>
            <p:cNvSpPr/>
            <p:nvPr/>
          </p:nvSpPr>
          <p:spPr>
            <a:xfrm>
              <a:off x="6668280" y="4122720"/>
              <a:ext cx="192240" cy="185040"/>
            </a:xfrm>
            <a:custGeom>
              <a:avLst/>
              <a:gdLst/>
              <a:ahLst/>
              <a:rect l="l" t="t" r="r" b="b"/>
              <a:pathLst>
                <a:path w="257868" h="248316">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style>
            <a:lnRef idx="0"/>
            <a:fillRef idx="0"/>
            <a:effectRef idx="0"/>
            <a:fontRef idx="minor"/>
          </p:style>
        </p:sp>
        <p:sp>
          <p:nvSpPr>
            <p:cNvPr id="15" name="CustomShape 16"/>
            <p:cNvSpPr/>
            <p:nvPr/>
          </p:nvSpPr>
          <p:spPr>
            <a:xfrm>
              <a:off x="5676480" y="1807920"/>
              <a:ext cx="185040" cy="191880"/>
            </a:xfrm>
            <a:custGeom>
              <a:avLst/>
              <a:gdLst/>
              <a:ahLst/>
              <a:rect l="l" t="t" r="r" b="b"/>
              <a:pathLst>
                <a:path w="248378" h="25738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style>
            <a:lnRef idx="0"/>
            <a:fillRef idx="0"/>
            <a:effectRef idx="0"/>
            <a:fontRef idx="minor"/>
          </p:style>
        </p:sp>
        <p:sp>
          <p:nvSpPr>
            <p:cNvPr id="16" name="CustomShape 17"/>
            <p:cNvSpPr/>
            <p:nvPr/>
          </p:nvSpPr>
          <p:spPr>
            <a:xfrm>
              <a:off x="6019920" y="1589760"/>
              <a:ext cx="1684440" cy="1825920"/>
            </a:xfrm>
            <a:custGeom>
              <a:avLst/>
              <a:gdLst/>
              <a:ahLst/>
              <a:rect l="l" t="t" r="r" b="b"/>
              <a:pathLst>
                <a:path w="2247585" h="2436081">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3"/>
            </a:solidFill>
            <a:ln>
              <a:noFill/>
            </a:ln>
          </p:spPr>
          <p:style>
            <a:lnRef idx="0"/>
            <a:fillRef idx="0"/>
            <a:effectRef idx="0"/>
            <a:fontRef idx="minor"/>
          </p:style>
        </p:sp>
        <p:sp>
          <p:nvSpPr>
            <p:cNvPr id="17" name="CustomShape 18"/>
            <p:cNvSpPr/>
            <p:nvPr/>
          </p:nvSpPr>
          <p:spPr>
            <a:xfrm>
              <a:off x="8267400" y="1117800"/>
              <a:ext cx="284400" cy="271080"/>
            </a:xfrm>
            <a:custGeom>
              <a:avLst/>
              <a:gdLst/>
              <a:ahLst/>
              <a:rect l="l" t="t" r="r" b="b"/>
              <a:pathLst>
                <a:path w="380539" h="36291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chemeClr val="lt2"/>
            </a:solidFill>
            <a:ln>
              <a:noFill/>
            </a:ln>
          </p:spPr>
          <p:style>
            <a:lnRef idx="0"/>
            <a:fillRef idx="0"/>
            <a:effectRef idx="0"/>
            <a:fontRef idx="minor"/>
          </p:style>
        </p:sp>
        <p:sp>
          <p:nvSpPr>
            <p:cNvPr id="18" name="CustomShape 19"/>
            <p:cNvSpPr/>
            <p:nvPr/>
          </p:nvSpPr>
          <p:spPr>
            <a:xfrm>
              <a:off x="7120080" y="467280"/>
              <a:ext cx="172080" cy="163800"/>
            </a:xfrm>
            <a:custGeom>
              <a:avLst/>
              <a:gdLst/>
              <a:ahLst/>
              <a:rect l="l" t="t" r="r" b="b"/>
              <a:pathLst>
                <a:path w="230695" h="21995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chemeClr val="lt2"/>
            </a:solidFill>
            <a:ln>
              <a:noFill/>
            </a:ln>
          </p:spPr>
          <p:style>
            <a:lnRef idx="0"/>
            <a:fillRef idx="0"/>
            <a:effectRef idx="0"/>
            <a:fontRef idx="minor"/>
          </p:style>
        </p:sp>
        <p:sp>
          <p:nvSpPr>
            <p:cNvPr id="19" name="CustomShape 20"/>
            <p:cNvSpPr/>
            <p:nvPr/>
          </p:nvSpPr>
          <p:spPr>
            <a:xfrm>
              <a:off x="4019040" y="0"/>
              <a:ext cx="2212920" cy="1434240"/>
            </a:xfrm>
            <a:custGeom>
              <a:avLst/>
              <a:gdLst/>
              <a:ahLst/>
              <a:rect l="l" t="t" r="r" b="b"/>
              <a:pathLst>
                <a:path w="2951872" h="1913961">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style>
            <a:lnRef idx="0"/>
            <a:fillRef idx="0"/>
            <a:effectRef idx="0"/>
            <a:fontRef idx="minor"/>
          </p:style>
        </p:sp>
        <p:sp>
          <p:nvSpPr>
            <p:cNvPr id="20" name="CustomShape 21"/>
            <p:cNvSpPr/>
            <p:nvPr/>
          </p:nvSpPr>
          <p:spPr>
            <a:xfrm>
              <a:off x="477720" y="0"/>
              <a:ext cx="1801800" cy="1559160"/>
            </a:xfrm>
            <a:custGeom>
              <a:avLst/>
              <a:gdLst/>
              <a:ahLst/>
              <a:rect l="l" t="t" r="r" b="b"/>
              <a:pathLst>
                <a:path w="2404015" h="2080478">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4"/>
            </a:solidFill>
            <a:ln>
              <a:noFill/>
            </a:ln>
          </p:spPr>
          <p:style>
            <a:lnRef idx="0"/>
            <a:fillRef idx="0"/>
            <a:effectRef idx="0"/>
            <a:fontRef idx="minor"/>
          </p:style>
        </p:sp>
        <p:sp>
          <p:nvSpPr>
            <p:cNvPr id="21" name="CustomShape 22"/>
            <p:cNvSpPr/>
            <p:nvPr/>
          </p:nvSpPr>
          <p:spPr>
            <a:xfrm>
              <a:off x="7943400" y="2460960"/>
              <a:ext cx="1199520" cy="1497240"/>
            </a:xfrm>
            <a:custGeom>
              <a:avLst/>
              <a:gdLst/>
              <a:ahLst/>
              <a:rect l="l" t="t" r="r" b="b"/>
              <a:pathLst>
                <a:path w="1600817" h="1997697">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4"/>
            </a:solidFill>
            <a:ln>
              <a:noFill/>
            </a:ln>
          </p:spPr>
          <p:style>
            <a:lnRef idx="0"/>
            <a:fillRef idx="0"/>
            <a:effectRef idx="0"/>
            <a:fontRef idx="minor"/>
          </p:style>
        </p:sp>
        <p:sp>
          <p:nvSpPr>
            <p:cNvPr id="22" name="CustomShape 23"/>
            <p:cNvSpPr/>
            <p:nvPr/>
          </p:nvSpPr>
          <p:spPr>
            <a:xfrm>
              <a:off x="7117920" y="4167000"/>
              <a:ext cx="2025000" cy="975240"/>
            </a:xfrm>
            <a:custGeom>
              <a:avLst/>
              <a:gdLst/>
              <a:ahLst/>
              <a:rect l="l" t="t" r="r" b="b"/>
              <a:pathLst>
                <a:path w="2701290" h="1301873">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6"/>
            </a:solidFill>
            <a:ln>
              <a:noFill/>
            </a:ln>
          </p:spPr>
          <p:style>
            <a:lnRef idx="0"/>
            <a:fillRef idx="0"/>
            <a:effectRef idx="0"/>
            <a:fontRef idx="minor"/>
          </p:style>
        </p:sp>
        <p:sp>
          <p:nvSpPr>
            <p:cNvPr id="23" name="CustomShape 24"/>
            <p:cNvSpPr/>
            <p:nvPr/>
          </p:nvSpPr>
          <p:spPr>
            <a:xfrm>
              <a:off x="0" y="3390840"/>
              <a:ext cx="721800" cy="1417680"/>
            </a:xfrm>
            <a:custGeom>
              <a:avLst/>
              <a:gdLst/>
              <a:ahLst/>
              <a:rect l="l" t="t" r="r" b="b"/>
              <a:pathLst>
                <a:path w="963988" h="1891601">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chemeClr val="accent6"/>
            </a:solidFill>
            <a:ln>
              <a:noFill/>
            </a:ln>
          </p:spPr>
          <p:style>
            <a:lnRef idx="0"/>
            <a:fillRef idx="0"/>
            <a:effectRef idx="0"/>
            <a:fontRef idx="minor"/>
          </p:style>
        </p:sp>
        <p:sp>
          <p:nvSpPr>
            <p:cNvPr id="24" name="CustomShape 25"/>
            <p:cNvSpPr/>
            <p:nvPr/>
          </p:nvSpPr>
          <p:spPr>
            <a:xfrm>
              <a:off x="0" y="4209840"/>
              <a:ext cx="1403640" cy="932400"/>
            </a:xfrm>
            <a:custGeom>
              <a:avLst/>
              <a:gdLst/>
              <a:ahLst/>
              <a:rect l="l" t="t" r="r" b="b"/>
              <a:pathLst>
                <a:path w="1873164" h="1244714">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style>
            <a:lnRef idx="0"/>
            <a:fillRef idx="0"/>
            <a:effectRef idx="0"/>
            <a:fontRef idx="minor"/>
          </p:style>
        </p:sp>
      </p:grpSp>
      <p:sp>
        <p:nvSpPr>
          <p:cNvPr id="25" name="PlaceHolder 26"/>
          <p:cNvSpPr>
            <a:spLocks noGrp="1"/>
          </p:cNvSpPr>
          <p:nvPr>
            <p:ph type="title"/>
          </p:nvPr>
        </p:nvSpPr>
        <p:spPr>
          <a:xfrm>
            <a:off x="457200" y="205200"/>
            <a:ext cx="8228880" cy="858240"/>
          </a:xfrm>
          <a:prstGeom prst="rect">
            <a:avLst/>
          </a:prstGeom>
        </p:spPr>
        <p:txBody>
          <a:bodyPr lIns="0" rIns="0" tIns="0" bIns="0" anchor="ctr">
            <a:noAutofit/>
          </a:bodyPr>
          <a:p>
            <a:r>
              <a:rPr b="0" lang="fr-FR" sz="1800" spc="-1" strike="noStrike">
                <a:latin typeface="Arial"/>
              </a:rPr>
              <a:t>Cliquez pour éditer le format du texte-titre</a:t>
            </a:r>
            <a:endParaRPr b="0" lang="fr-FR" sz="1800" spc="-1" strike="noStrike">
              <a:latin typeface="Arial"/>
            </a:endParaRPr>
          </a:p>
        </p:txBody>
      </p:sp>
      <p:sp>
        <p:nvSpPr>
          <p:cNvPr id="26" name="PlaceHolder 27"/>
          <p:cNvSpPr>
            <a:spLocks noGrp="1"/>
          </p:cNvSpPr>
          <p:nvPr>
            <p:ph type="body"/>
          </p:nvPr>
        </p:nvSpPr>
        <p:spPr>
          <a:xfrm>
            <a:off x="457200" y="1203480"/>
            <a:ext cx="822888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6d5de"/>
        </a:solidFill>
      </p:bgPr>
    </p:bg>
    <p:spTree>
      <p:nvGrpSpPr>
        <p:cNvPr id="1" name=""/>
        <p:cNvGrpSpPr/>
        <p:nvPr/>
      </p:nvGrpSpPr>
      <p:grpSpPr>
        <a:xfrm>
          <a:off x="0" y="0"/>
          <a:ext cx="0" cy="0"/>
          <a:chOff x="0" y="0"/>
          <a:chExt cx="0" cy="0"/>
        </a:xfrm>
      </p:grpSpPr>
      <p:grpSp>
        <p:nvGrpSpPr>
          <p:cNvPr id="63" name="Group 1"/>
          <p:cNvGrpSpPr/>
          <p:nvPr/>
        </p:nvGrpSpPr>
        <p:grpSpPr>
          <a:xfrm>
            <a:off x="0" y="0"/>
            <a:ext cx="9142920" cy="5142600"/>
            <a:chOff x="0" y="0"/>
            <a:chExt cx="9142920" cy="5142600"/>
          </a:xfrm>
        </p:grpSpPr>
        <p:sp>
          <p:nvSpPr>
            <p:cNvPr id="64" name="CustomShape 2"/>
            <p:cNvSpPr/>
            <p:nvPr/>
          </p:nvSpPr>
          <p:spPr>
            <a:xfrm>
              <a:off x="5293800" y="2473920"/>
              <a:ext cx="3652200" cy="2668320"/>
            </a:xfrm>
            <a:custGeom>
              <a:avLst/>
              <a:gdLst/>
              <a:ahLst/>
              <a:rect l="l" t="t" r="r" b="b"/>
              <a:pathLst>
                <a:path w="4870838" h="355936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rgbClr val="ffffff">
                <a:alpha val="42000"/>
              </a:srgbClr>
            </a:solidFill>
            <a:ln>
              <a:noFill/>
            </a:ln>
          </p:spPr>
          <p:style>
            <a:lnRef idx="0"/>
            <a:fillRef idx="0"/>
            <a:effectRef idx="0"/>
            <a:fontRef idx="minor"/>
          </p:style>
        </p:sp>
        <p:sp>
          <p:nvSpPr>
            <p:cNvPr id="65" name="CustomShape 3"/>
            <p:cNvSpPr/>
            <p:nvPr/>
          </p:nvSpPr>
          <p:spPr>
            <a:xfrm>
              <a:off x="5770800" y="653040"/>
              <a:ext cx="794160" cy="765000"/>
            </a:xfrm>
            <a:custGeom>
              <a:avLst/>
              <a:gdLst/>
              <a:ahLst/>
              <a:rect l="l" t="t" r="r" b="b"/>
              <a:pathLst>
                <a:path w="1060407" h="1021442">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rgbClr val="ffffff">
                <a:alpha val="42000"/>
              </a:srgbClr>
            </a:solidFill>
            <a:ln>
              <a:noFill/>
            </a:ln>
          </p:spPr>
          <p:style>
            <a:lnRef idx="0"/>
            <a:fillRef idx="0"/>
            <a:effectRef idx="0"/>
            <a:fontRef idx="minor"/>
          </p:style>
        </p:sp>
        <p:sp>
          <p:nvSpPr>
            <p:cNvPr id="66" name="CustomShape 4"/>
            <p:cNvSpPr/>
            <p:nvPr/>
          </p:nvSpPr>
          <p:spPr>
            <a:xfrm>
              <a:off x="871560" y="262080"/>
              <a:ext cx="5861520" cy="4880520"/>
            </a:xfrm>
            <a:custGeom>
              <a:avLst/>
              <a:gdLst/>
              <a:ahLst/>
              <a:rect l="l" t="t" r="r" b="b"/>
              <a:pathLst>
                <a:path w="7816743" h="6508723">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lt1"/>
            </a:solidFill>
            <a:ln>
              <a:noFill/>
            </a:ln>
          </p:spPr>
          <p:style>
            <a:lnRef idx="0"/>
            <a:fillRef idx="0"/>
            <a:effectRef idx="0"/>
            <a:fontRef idx="minor"/>
          </p:style>
        </p:sp>
        <p:sp>
          <p:nvSpPr>
            <p:cNvPr id="67" name="CustomShape 5"/>
            <p:cNvSpPr/>
            <p:nvPr/>
          </p:nvSpPr>
          <p:spPr>
            <a:xfrm>
              <a:off x="7839360" y="0"/>
              <a:ext cx="1303560" cy="1093320"/>
            </a:xfrm>
            <a:custGeom>
              <a:avLst/>
              <a:gdLst/>
              <a:ahLst/>
              <a:rect l="l" t="t" r="r" b="b"/>
              <a:pathLst>
                <a:path w="1739323" h="1459231">
                  <a:moveTo>
                    <a:pt x="1739323" y="0"/>
                  </a:moveTo>
                  <a:lnTo>
                    <a:pt x="52446" y="0"/>
                  </a:lnTo>
                  <a:cubicBezTo>
                    <a:pt x="-86620" y="438150"/>
                    <a:pt x="51557" y="1020699"/>
                    <a:pt x="458846" y="1244029"/>
                  </a:cubicBezTo>
                  <a:cubicBezTo>
                    <a:pt x="869755" y="1469327"/>
                    <a:pt x="1354196" y="1539621"/>
                    <a:pt x="1739069" y="1348740"/>
                  </a:cubicBezTo>
                  <a:close/>
                </a:path>
              </a:pathLst>
            </a:custGeom>
            <a:solidFill>
              <a:srgbClr val="ffffff">
                <a:alpha val="42000"/>
              </a:srgbClr>
            </a:solidFill>
            <a:ln>
              <a:noFill/>
            </a:ln>
          </p:spPr>
          <p:style>
            <a:lnRef idx="0"/>
            <a:fillRef idx="0"/>
            <a:effectRef idx="0"/>
            <a:fontRef idx="minor"/>
          </p:style>
        </p:sp>
        <p:sp>
          <p:nvSpPr>
            <p:cNvPr id="68" name="CustomShape 6"/>
            <p:cNvSpPr/>
            <p:nvPr/>
          </p:nvSpPr>
          <p:spPr>
            <a:xfrm>
              <a:off x="252360" y="0"/>
              <a:ext cx="374400" cy="189000"/>
            </a:xfrm>
            <a:custGeom>
              <a:avLst/>
              <a:gdLst/>
              <a:ahLst/>
              <a:rect l="l" t="t" r="r" b="b"/>
              <a:pathLst>
                <a:path w="500673" h="25356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3"/>
            </a:solidFill>
            <a:ln>
              <a:noFill/>
            </a:ln>
          </p:spPr>
          <p:style>
            <a:lnRef idx="0"/>
            <a:fillRef idx="0"/>
            <a:effectRef idx="0"/>
            <a:fontRef idx="minor"/>
          </p:style>
        </p:sp>
        <p:sp>
          <p:nvSpPr>
            <p:cNvPr id="69" name="CustomShape 7"/>
            <p:cNvSpPr/>
            <p:nvPr/>
          </p:nvSpPr>
          <p:spPr>
            <a:xfrm>
              <a:off x="7335360" y="329400"/>
              <a:ext cx="946080" cy="949320"/>
            </a:xfrm>
            <a:custGeom>
              <a:avLst/>
              <a:gdLst/>
              <a:ahLst/>
              <a:rect l="l" t="t" r="r" b="b"/>
              <a:pathLst>
                <a:path w="1262883" h="1267331">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style>
            <a:lnRef idx="0"/>
            <a:fillRef idx="0"/>
            <a:effectRef idx="0"/>
            <a:fontRef idx="minor"/>
          </p:style>
        </p:sp>
        <p:sp>
          <p:nvSpPr>
            <p:cNvPr id="70" name="CustomShape 8"/>
            <p:cNvSpPr/>
            <p:nvPr/>
          </p:nvSpPr>
          <p:spPr>
            <a:xfrm>
              <a:off x="2823120" y="277920"/>
              <a:ext cx="374400" cy="375840"/>
            </a:xfrm>
            <a:custGeom>
              <a:avLst/>
              <a:gdLst/>
              <a:ahLst/>
              <a:rect l="l" t="t" r="r" b="b"/>
              <a:pathLst>
                <a:path w="500809" h="502458">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style>
            <a:lnRef idx="0"/>
            <a:fillRef idx="0"/>
            <a:effectRef idx="0"/>
            <a:fontRef idx="minor"/>
          </p:style>
        </p:sp>
        <p:sp>
          <p:nvSpPr>
            <p:cNvPr id="71" name="CustomShape 9"/>
            <p:cNvSpPr/>
            <p:nvPr/>
          </p:nvSpPr>
          <p:spPr>
            <a:xfrm>
              <a:off x="3237840" y="478440"/>
              <a:ext cx="169560" cy="170280"/>
            </a:xfrm>
            <a:custGeom>
              <a:avLst/>
              <a:gdLst/>
              <a:ahLst/>
              <a:rect l="l" t="t" r="r" b="b"/>
              <a:pathLst>
                <a:path w="227669" h="228376">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style>
            <a:lnRef idx="0"/>
            <a:fillRef idx="0"/>
            <a:effectRef idx="0"/>
            <a:fontRef idx="minor"/>
          </p:style>
        </p:sp>
        <p:sp>
          <p:nvSpPr>
            <p:cNvPr id="72" name="CustomShape 10"/>
            <p:cNvSpPr/>
            <p:nvPr/>
          </p:nvSpPr>
          <p:spPr>
            <a:xfrm>
              <a:off x="5791320" y="4026240"/>
              <a:ext cx="793800" cy="860760"/>
            </a:xfrm>
            <a:custGeom>
              <a:avLst/>
              <a:gdLst/>
              <a:ahLst/>
              <a:rect l="l" t="t" r="r" b="b"/>
              <a:pathLst>
                <a:path w="1059635" h="1149053">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style>
            <a:lnRef idx="0"/>
            <a:fillRef idx="0"/>
            <a:effectRef idx="0"/>
            <a:fontRef idx="minor"/>
          </p:style>
        </p:sp>
        <p:sp>
          <p:nvSpPr>
            <p:cNvPr id="73" name="CustomShape 11"/>
            <p:cNvSpPr/>
            <p:nvPr/>
          </p:nvSpPr>
          <p:spPr>
            <a:xfrm>
              <a:off x="8076240" y="2417400"/>
              <a:ext cx="192240" cy="185040"/>
            </a:xfrm>
            <a:custGeom>
              <a:avLst/>
              <a:gdLst/>
              <a:ahLst/>
              <a:rect l="l" t="t" r="r" b="b"/>
              <a:pathLst>
                <a:path w="257951" h="248289">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3"/>
            </a:solidFill>
            <a:ln>
              <a:noFill/>
            </a:ln>
          </p:spPr>
          <p:style>
            <a:lnRef idx="0"/>
            <a:fillRef idx="0"/>
            <a:effectRef idx="0"/>
            <a:fontRef idx="minor"/>
          </p:style>
        </p:sp>
        <p:sp>
          <p:nvSpPr>
            <p:cNvPr id="74" name="CustomShape 12"/>
            <p:cNvSpPr/>
            <p:nvPr/>
          </p:nvSpPr>
          <p:spPr>
            <a:xfrm>
              <a:off x="8009640" y="2662560"/>
              <a:ext cx="95400" cy="92160"/>
            </a:xfrm>
            <a:custGeom>
              <a:avLst/>
              <a:gdLst/>
              <a:ahLst/>
              <a:rect l="l" t="t" r="r" b="b"/>
              <a:pathLst>
                <a:path w="128860" h="124173">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3"/>
            </a:solidFill>
            <a:ln>
              <a:noFill/>
            </a:ln>
          </p:spPr>
          <p:style>
            <a:lnRef idx="0"/>
            <a:fillRef idx="0"/>
            <a:effectRef idx="0"/>
            <a:fontRef idx="minor"/>
          </p:style>
        </p:sp>
        <p:sp>
          <p:nvSpPr>
            <p:cNvPr id="75" name="CustomShape 13"/>
            <p:cNvSpPr/>
            <p:nvPr/>
          </p:nvSpPr>
          <p:spPr>
            <a:xfrm>
              <a:off x="5768640" y="1238400"/>
              <a:ext cx="587880" cy="565920"/>
            </a:xfrm>
            <a:custGeom>
              <a:avLst/>
              <a:gdLst/>
              <a:ahLst/>
              <a:rect l="l" t="t" r="r" b="b"/>
              <a:pathLst>
                <a:path w="785156" h="756187">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style>
            <a:lnRef idx="0"/>
            <a:fillRef idx="0"/>
            <a:effectRef idx="0"/>
            <a:fontRef idx="minor"/>
          </p:style>
        </p:sp>
        <p:sp>
          <p:nvSpPr>
            <p:cNvPr id="76" name="CustomShape 14"/>
            <p:cNvSpPr/>
            <p:nvPr/>
          </p:nvSpPr>
          <p:spPr>
            <a:xfrm>
              <a:off x="775080" y="1618920"/>
              <a:ext cx="192240" cy="185040"/>
            </a:xfrm>
            <a:custGeom>
              <a:avLst/>
              <a:gdLst/>
              <a:ahLst/>
              <a:rect l="l" t="t" r="r" b="b"/>
              <a:pathLst>
                <a:path w="257868" h="248316">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style>
            <a:lnRef idx="0"/>
            <a:fillRef idx="0"/>
            <a:effectRef idx="0"/>
            <a:fontRef idx="minor"/>
          </p:style>
        </p:sp>
        <p:sp>
          <p:nvSpPr>
            <p:cNvPr id="77" name="CustomShape 15"/>
            <p:cNvSpPr/>
            <p:nvPr/>
          </p:nvSpPr>
          <p:spPr>
            <a:xfrm>
              <a:off x="6668280" y="4122720"/>
              <a:ext cx="192240" cy="185040"/>
            </a:xfrm>
            <a:custGeom>
              <a:avLst/>
              <a:gdLst/>
              <a:ahLst/>
              <a:rect l="l" t="t" r="r" b="b"/>
              <a:pathLst>
                <a:path w="257868" h="248316">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style>
            <a:lnRef idx="0"/>
            <a:fillRef idx="0"/>
            <a:effectRef idx="0"/>
            <a:fontRef idx="minor"/>
          </p:style>
        </p:sp>
        <p:sp>
          <p:nvSpPr>
            <p:cNvPr id="78" name="CustomShape 16"/>
            <p:cNvSpPr/>
            <p:nvPr/>
          </p:nvSpPr>
          <p:spPr>
            <a:xfrm>
              <a:off x="5676480" y="1807920"/>
              <a:ext cx="185040" cy="191880"/>
            </a:xfrm>
            <a:custGeom>
              <a:avLst/>
              <a:gdLst/>
              <a:ahLst/>
              <a:rect l="l" t="t" r="r" b="b"/>
              <a:pathLst>
                <a:path w="248378" h="25738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style>
            <a:lnRef idx="0"/>
            <a:fillRef idx="0"/>
            <a:effectRef idx="0"/>
            <a:fontRef idx="minor"/>
          </p:style>
        </p:sp>
        <p:sp>
          <p:nvSpPr>
            <p:cNvPr id="79" name="CustomShape 17"/>
            <p:cNvSpPr/>
            <p:nvPr/>
          </p:nvSpPr>
          <p:spPr>
            <a:xfrm>
              <a:off x="6019920" y="1589760"/>
              <a:ext cx="1684440" cy="1825920"/>
            </a:xfrm>
            <a:custGeom>
              <a:avLst/>
              <a:gdLst/>
              <a:ahLst/>
              <a:rect l="l" t="t" r="r" b="b"/>
              <a:pathLst>
                <a:path w="2247585" h="2436081">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4"/>
            </a:solidFill>
            <a:ln>
              <a:noFill/>
            </a:ln>
          </p:spPr>
          <p:style>
            <a:lnRef idx="0"/>
            <a:fillRef idx="0"/>
            <a:effectRef idx="0"/>
            <a:fontRef idx="minor"/>
          </p:style>
        </p:sp>
        <p:sp>
          <p:nvSpPr>
            <p:cNvPr id="80" name="CustomShape 18"/>
            <p:cNvSpPr/>
            <p:nvPr/>
          </p:nvSpPr>
          <p:spPr>
            <a:xfrm>
              <a:off x="8267400" y="1117800"/>
              <a:ext cx="284400" cy="271080"/>
            </a:xfrm>
            <a:custGeom>
              <a:avLst/>
              <a:gdLst/>
              <a:ahLst/>
              <a:rect l="l" t="t" r="r" b="b"/>
              <a:pathLst>
                <a:path w="380539" h="36291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rgbClr val="ffffff">
                <a:alpha val="42000"/>
              </a:srgbClr>
            </a:solidFill>
            <a:ln>
              <a:noFill/>
            </a:ln>
          </p:spPr>
          <p:style>
            <a:lnRef idx="0"/>
            <a:fillRef idx="0"/>
            <a:effectRef idx="0"/>
            <a:fontRef idx="minor"/>
          </p:style>
        </p:sp>
        <p:sp>
          <p:nvSpPr>
            <p:cNvPr id="81" name="CustomShape 19"/>
            <p:cNvSpPr/>
            <p:nvPr/>
          </p:nvSpPr>
          <p:spPr>
            <a:xfrm>
              <a:off x="7120080" y="467280"/>
              <a:ext cx="172080" cy="163800"/>
            </a:xfrm>
            <a:custGeom>
              <a:avLst/>
              <a:gdLst/>
              <a:ahLst/>
              <a:rect l="l" t="t" r="r" b="b"/>
              <a:pathLst>
                <a:path w="230695" h="21995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rgbClr val="ffffff">
                <a:alpha val="42000"/>
              </a:srgbClr>
            </a:solidFill>
            <a:ln>
              <a:noFill/>
            </a:ln>
          </p:spPr>
          <p:style>
            <a:lnRef idx="0"/>
            <a:fillRef idx="0"/>
            <a:effectRef idx="0"/>
            <a:fontRef idx="minor"/>
          </p:style>
        </p:sp>
        <p:sp>
          <p:nvSpPr>
            <p:cNvPr id="82" name="CustomShape 20"/>
            <p:cNvSpPr/>
            <p:nvPr/>
          </p:nvSpPr>
          <p:spPr>
            <a:xfrm>
              <a:off x="4019040" y="0"/>
              <a:ext cx="2212920" cy="1434240"/>
            </a:xfrm>
            <a:custGeom>
              <a:avLst/>
              <a:gdLst/>
              <a:ahLst/>
              <a:rect l="l" t="t" r="r" b="b"/>
              <a:pathLst>
                <a:path w="2951872" h="1913961">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style>
            <a:lnRef idx="0"/>
            <a:fillRef idx="0"/>
            <a:effectRef idx="0"/>
            <a:fontRef idx="minor"/>
          </p:style>
        </p:sp>
        <p:sp>
          <p:nvSpPr>
            <p:cNvPr id="83" name="CustomShape 21"/>
            <p:cNvSpPr/>
            <p:nvPr/>
          </p:nvSpPr>
          <p:spPr>
            <a:xfrm>
              <a:off x="477720" y="0"/>
              <a:ext cx="1801800" cy="1559160"/>
            </a:xfrm>
            <a:custGeom>
              <a:avLst/>
              <a:gdLst/>
              <a:ahLst/>
              <a:rect l="l" t="t" r="r" b="b"/>
              <a:pathLst>
                <a:path w="2404015" h="2080478">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3"/>
            </a:solidFill>
            <a:ln>
              <a:noFill/>
            </a:ln>
          </p:spPr>
          <p:style>
            <a:lnRef idx="0"/>
            <a:fillRef idx="0"/>
            <a:effectRef idx="0"/>
            <a:fontRef idx="minor"/>
          </p:style>
        </p:sp>
        <p:sp>
          <p:nvSpPr>
            <p:cNvPr id="84" name="CustomShape 22"/>
            <p:cNvSpPr/>
            <p:nvPr/>
          </p:nvSpPr>
          <p:spPr>
            <a:xfrm>
              <a:off x="7943400" y="2460960"/>
              <a:ext cx="1199520" cy="1497240"/>
            </a:xfrm>
            <a:custGeom>
              <a:avLst/>
              <a:gdLst/>
              <a:ahLst/>
              <a:rect l="l" t="t" r="r" b="b"/>
              <a:pathLst>
                <a:path w="1600817" h="1997697">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3"/>
            </a:solidFill>
            <a:ln>
              <a:noFill/>
            </a:ln>
          </p:spPr>
          <p:style>
            <a:lnRef idx="0"/>
            <a:fillRef idx="0"/>
            <a:effectRef idx="0"/>
            <a:fontRef idx="minor"/>
          </p:style>
        </p:sp>
        <p:sp>
          <p:nvSpPr>
            <p:cNvPr id="85" name="CustomShape 23"/>
            <p:cNvSpPr/>
            <p:nvPr/>
          </p:nvSpPr>
          <p:spPr>
            <a:xfrm>
              <a:off x="7117920" y="4167000"/>
              <a:ext cx="2025000" cy="975240"/>
            </a:xfrm>
            <a:custGeom>
              <a:avLst/>
              <a:gdLst/>
              <a:ahLst/>
              <a:rect l="l" t="t" r="r" b="b"/>
              <a:pathLst>
                <a:path w="2701290" h="1301873">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2"/>
            </a:solidFill>
            <a:ln>
              <a:noFill/>
            </a:ln>
          </p:spPr>
          <p:style>
            <a:lnRef idx="0"/>
            <a:fillRef idx="0"/>
            <a:effectRef idx="0"/>
            <a:fontRef idx="minor"/>
          </p:style>
        </p:sp>
        <p:sp>
          <p:nvSpPr>
            <p:cNvPr id="86" name="CustomShape 24"/>
            <p:cNvSpPr/>
            <p:nvPr/>
          </p:nvSpPr>
          <p:spPr>
            <a:xfrm>
              <a:off x="0" y="3390840"/>
              <a:ext cx="721800" cy="1417680"/>
            </a:xfrm>
            <a:custGeom>
              <a:avLst/>
              <a:gdLst/>
              <a:ahLst/>
              <a:rect l="l" t="t" r="r" b="b"/>
              <a:pathLst>
                <a:path w="963988" h="1891601">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rgbClr val="ffffff">
                <a:alpha val="42000"/>
              </a:srgbClr>
            </a:solidFill>
            <a:ln>
              <a:noFill/>
            </a:ln>
          </p:spPr>
          <p:style>
            <a:lnRef idx="0"/>
            <a:fillRef idx="0"/>
            <a:effectRef idx="0"/>
            <a:fontRef idx="minor"/>
          </p:style>
        </p:sp>
        <p:sp>
          <p:nvSpPr>
            <p:cNvPr id="87" name="CustomShape 25"/>
            <p:cNvSpPr/>
            <p:nvPr/>
          </p:nvSpPr>
          <p:spPr>
            <a:xfrm>
              <a:off x="0" y="4209840"/>
              <a:ext cx="1403640" cy="932400"/>
            </a:xfrm>
            <a:custGeom>
              <a:avLst/>
              <a:gdLst/>
              <a:ahLst/>
              <a:rect l="l" t="t" r="r" b="b"/>
              <a:pathLst>
                <a:path w="1873164" h="1244714">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style>
            <a:lnRef idx="0"/>
            <a:fillRef idx="0"/>
            <a:effectRef idx="0"/>
            <a:fontRef idx="minor"/>
          </p:style>
        </p:sp>
      </p:grpSp>
      <p:sp>
        <p:nvSpPr>
          <p:cNvPr id="88" name="PlaceHolder 26"/>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89" name="PlaceHolder 27"/>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6" name="Group 1"/>
          <p:cNvGrpSpPr/>
          <p:nvPr/>
        </p:nvGrpSpPr>
        <p:grpSpPr>
          <a:xfrm>
            <a:off x="0" y="0"/>
            <a:ext cx="9157680" cy="5150880"/>
            <a:chOff x="0" y="0"/>
            <a:chExt cx="9157680" cy="5150880"/>
          </a:xfrm>
        </p:grpSpPr>
        <p:sp>
          <p:nvSpPr>
            <p:cNvPr id="127" name="CustomShape 2"/>
            <p:cNvSpPr/>
            <p:nvPr/>
          </p:nvSpPr>
          <p:spPr>
            <a:xfrm>
              <a:off x="284760" y="0"/>
              <a:ext cx="2404440" cy="2041920"/>
            </a:xfrm>
            <a:custGeom>
              <a:avLst/>
              <a:gdLst/>
              <a:ahLst/>
              <a:rect l="l" t="t" r="r" b="b"/>
              <a:pathLst>
                <a:path w="3202074" h="2719638">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style>
            <a:lnRef idx="0"/>
            <a:fillRef idx="0"/>
            <a:effectRef idx="0"/>
            <a:fontRef idx="minor"/>
          </p:style>
        </p:sp>
        <p:sp>
          <p:nvSpPr>
            <p:cNvPr id="128" name="CustomShape 3"/>
            <p:cNvSpPr/>
            <p:nvPr/>
          </p:nvSpPr>
          <p:spPr>
            <a:xfrm>
              <a:off x="3829680" y="383040"/>
              <a:ext cx="3818880" cy="3678840"/>
            </a:xfrm>
            <a:custGeom>
              <a:avLst/>
              <a:gdLst/>
              <a:ahLst/>
              <a:rect l="l" t="t" r="r" b="b"/>
              <a:pathLst>
                <a:path w="5085005" h="4898812">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style>
            <a:lnRef idx="0"/>
            <a:fillRef idx="0"/>
            <a:effectRef idx="0"/>
            <a:fontRef idx="minor"/>
          </p:style>
        </p:sp>
        <p:sp>
          <p:nvSpPr>
            <p:cNvPr id="129" name="CustomShape 4"/>
            <p:cNvSpPr/>
            <p:nvPr/>
          </p:nvSpPr>
          <p:spPr>
            <a:xfrm>
              <a:off x="7948080" y="0"/>
              <a:ext cx="1209600" cy="808560"/>
            </a:xfrm>
            <a:custGeom>
              <a:avLst/>
              <a:gdLst/>
              <a:ahLst/>
              <a:rect l="l" t="t" r="r" b="b"/>
              <a:pathLst>
                <a:path w="1611439" h="1077905">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style>
            <a:lnRef idx="0"/>
            <a:fillRef idx="0"/>
            <a:effectRef idx="0"/>
            <a:fontRef idx="minor"/>
          </p:style>
        </p:sp>
        <p:sp>
          <p:nvSpPr>
            <p:cNvPr id="130" name="CustomShape 5"/>
            <p:cNvSpPr/>
            <p:nvPr/>
          </p:nvSpPr>
          <p:spPr>
            <a:xfrm>
              <a:off x="6680880" y="2911680"/>
              <a:ext cx="2476800" cy="2238840"/>
            </a:xfrm>
            <a:custGeom>
              <a:avLst/>
              <a:gdLst/>
              <a:ahLst/>
              <a:rect l="l" t="t" r="r" b="b"/>
              <a:pathLst>
                <a:path w="3298507" h="2981766">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style>
            <a:lnRef idx="0"/>
            <a:fillRef idx="0"/>
            <a:effectRef idx="0"/>
            <a:fontRef idx="minor"/>
          </p:style>
        </p:sp>
        <p:sp>
          <p:nvSpPr>
            <p:cNvPr id="131" name="CustomShape 6"/>
            <p:cNvSpPr/>
            <p:nvPr/>
          </p:nvSpPr>
          <p:spPr>
            <a:xfrm>
              <a:off x="7471440" y="138600"/>
              <a:ext cx="947520" cy="950760"/>
            </a:xfrm>
            <a:custGeom>
              <a:avLst/>
              <a:gdLst/>
              <a:ahLst/>
              <a:rect l="l" t="t" r="r" b="b"/>
              <a:pathLst>
                <a:path w="1262894" h="1267301">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style>
            <a:lnRef idx="0"/>
            <a:fillRef idx="0"/>
            <a:effectRef idx="0"/>
            <a:fontRef idx="minor"/>
          </p:style>
        </p:sp>
        <p:sp>
          <p:nvSpPr>
            <p:cNvPr id="132" name="CustomShape 7"/>
            <p:cNvSpPr/>
            <p:nvPr/>
          </p:nvSpPr>
          <p:spPr>
            <a:xfrm>
              <a:off x="6125400" y="4590360"/>
              <a:ext cx="794880" cy="560160"/>
            </a:xfrm>
            <a:custGeom>
              <a:avLst/>
              <a:gdLst/>
              <a:ahLst/>
              <a:rect l="l" t="t" r="r" b="b"/>
              <a:pathLst>
                <a:path w="1059589" h="74692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style>
            <a:lnRef idx="0"/>
            <a:fillRef idx="0"/>
            <a:effectRef idx="0"/>
            <a:fontRef idx="minor"/>
          </p:style>
        </p:sp>
        <p:sp>
          <p:nvSpPr>
            <p:cNvPr id="133" name="CustomShape 8"/>
            <p:cNvSpPr/>
            <p:nvPr/>
          </p:nvSpPr>
          <p:spPr>
            <a:xfrm>
              <a:off x="8279640" y="2865240"/>
              <a:ext cx="588600" cy="567000"/>
            </a:xfrm>
            <a:custGeom>
              <a:avLst/>
              <a:gdLst/>
              <a:ahLst/>
              <a:rect l="l" t="t" r="r" b="b"/>
              <a:pathLst>
                <a:path w="785039" h="756266">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style>
            <a:lnRef idx="0"/>
            <a:fillRef idx="0"/>
            <a:effectRef idx="0"/>
            <a:fontRef idx="minor"/>
          </p:style>
        </p:sp>
        <p:sp>
          <p:nvSpPr>
            <p:cNvPr id="134" name="CustomShape 9"/>
            <p:cNvSpPr/>
            <p:nvPr/>
          </p:nvSpPr>
          <p:spPr>
            <a:xfrm>
              <a:off x="8650800" y="3454920"/>
              <a:ext cx="192600" cy="185400"/>
            </a:xfrm>
            <a:custGeom>
              <a:avLst/>
              <a:gdLst/>
              <a:ahLst/>
              <a:rect l="l" t="t" r="r" b="b"/>
              <a:pathLst>
                <a:path w="257951" h="24829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style>
            <a:lnRef idx="0"/>
            <a:fillRef idx="0"/>
            <a:effectRef idx="0"/>
            <a:fontRef idx="minor"/>
          </p:style>
        </p:sp>
        <p:sp>
          <p:nvSpPr>
            <p:cNvPr id="135" name="CustomShape 10"/>
            <p:cNvSpPr/>
            <p:nvPr/>
          </p:nvSpPr>
          <p:spPr>
            <a:xfrm>
              <a:off x="6970680" y="1096920"/>
              <a:ext cx="588600" cy="567000"/>
            </a:xfrm>
            <a:custGeom>
              <a:avLst/>
              <a:gdLst/>
              <a:ahLst/>
              <a:rect l="l" t="t" r="r" b="b"/>
              <a:pathLst>
                <a:path w="785039" h="756266">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style>
            <a:lnRef idx="0"/>
            <a:fillRef idx="0"/>
            <a:effectRef idx="0"/>
            <a:fontRef idx="minor"/>
          </p:style>
        </p:sp>
        <p:sp>
          <p:nvSpPr>
            <p:cNvPr id="136" name="CustomShape 11"/>
            <p:cNvSpPr/>
            <p:nvPr/>
          </p:nvSpPr>
          <p:spPr>
            <a:xfrm>
              <a:off x="8191440" y="4128840"/>
              <a:ext cx="192600" cy="185400"/>
            </a:xfrm>
            <a:custGeom>
              <a:avLst/>
              <a:gdLst/>
              <a:ahLst/>
              <a:rect l="l" t="t" r="r" b="b"/>
              <a:pathLst>
                <a:path w="257778" h="248289">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style>
            <a:lnRef idx="0"/>
            <a:fillRef idx="0"/>
            <a:effectRef idx="0"/>
            <a:fontRef idx="minor"/>
          </p:style>
        </p:sp>
        <p:sp>
          <p:nvSpPr>
            <p:cNvPr id="137" name="CustomShape 12"/>
            <p:cNvSpPr/>
            <p:nvPr/>
          </p:nvSpPr>
          <p:spPr>
            <a:xfrm>
              <a:off x="7002360" y="1681560"/>
              <a:ext cx="185400" cy="192240"/>
            </a:xfrm>
            <a:custGeom>
              <a:avLst/>
              <a:gdLst/>
              <a:ahLst/>
              <a:rect l="l" t="t" r="r" b="b"/>
              <a:pathLst>
                <a:path w="248447" h="25747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style>
            <a:lnRef idx="0"/>
            <a:fillRef idx="0"/>
            <a:effectRef idx="0"/>
            <a:fontRef idx="minor"/>
          </p:style>
        </p:sp>
        <p:sp>
          <p:nvSpPr>
            <p:cNvPr id="138" name="CustomShape 13"/>
            <p:cNvSpPr/>
            <p:nvPr/>
          </p:nvSpPr>
          <p:spPr>
            <a:xfrm>
              <a:off x="8799120" y="1148040"/>
              <a:ext cx="358560" cy="567000"/>
            </a:xfrm>
            <a:custGeom>
              <a:avLst/>
              <a:gdLst/>
              <a:ahLst/>
              <a:rect l="l" t="t" r="r" b="b"/>
              <a:pathLst>
                <a:path w="478703" h="756067">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style>
            <a:lnRef idx="0"/>
            <a:fillRef idx="0"/>
            <a:effectRef idx="0"/>
            <a:fontRef idx="minor"/>
          </p:style>
        </p:sp>
        <p:sp>
          <p:nvSpPr>
            <p:cNvPr id="139" name="CustomShape 14"/>
            <p:cNvSpPr/>
            <p:nvPr/>
          </p:nvSpPr>
          <p:spPr>
            <a:xfrm>
              <a:off x="0" y="4315680"/>
              <a:ext cx="2126880" cy="834840"/>
            </a:xfrm>
            <a:custGeom>
              <a:avLst/>
              <a:gdLst/>
              <a:ahLst/>
              <a:rect l="l" t="t" r="r" b="b"/>
              <a:pathLst>
                <a:path w="2832735" h="1112748">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style>
            <a:lnRef idx="0"/>
            <a:fillRef idx="0"/>
            <a:effectRef idx="0"/>
            <a:fontRef idx="minor"/>
          </p:style>
        </p:sp>
        <p:sp>
          <p:nvSpPr>
            <p:cNvPr id="140" name="CustomShape 15"/>
            <p:cNvSpPr/>
            <p:nvPr/>
          </p:nvSpPr>
          <p:spPr>
            <a:xfrm>
              <a:off x="6759360" y="1650600"/>
              <a:ext cx="2107800" cy="2284920"/>
            </a:xfrm>
            <a:custGeom>
              <a:avLst/>
              <a:gdLst/>
              <a:ahLst/>
              <a:rect l="l" t="t" r="r" b="b"/>
              <a:pathLst>
                <a:path w="2807421" h="3042981">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style>
            <a:lnRef idx="0"/>
            <a:fillRef idx="0"/>
            <a:effectRef idx="0"/>
            <a:fontRef idx="minor"/>
          </p:style>
        </p:sp>
        <p:sp>
          <p:nvSpPr>
            <p:cNvPr id="141" name="CustomShape 16"/>
            <p:cNvSpPr/>
            <p:nvPr/>
          </p:nvSpPr>
          <p:spPr>
            <a:xfrm>
              <a:off x="0" y="4035600"/>
              <a:ext cx="749520" cy="1115280"/>
            </a:xfrm>
            <a:custGeom>
              <a:avLst/>
              <a:gdLst/>
              <a:ahLst/>
              <a:rect l="l" t="t" r="r" b="b"/>
              <a:pathLst>
                <a:path w="999118" h="148589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style>
            <a:lnRef idx="0"/>
            <a:fillRef idx="0"/>
            <a:effectRef idx="0"/>
            <a:fontRef idx="minor"/>
          </p:style>
        </p:sp>
        <p:sp>
          <p:nvSpPr>
            <p:cNvPr id="142" name="CustomShape 17"/>
            <p:cNvSpPr/>
            <p:nvPr/>
          </p:nvSpPr>
          <p:spPr>
            <a:xfrm>
              <a:off x="1743480" y="4836600"/>
              <a:ext cx="566640" cy="313920"/>
            </a:xfrm>
            <a:custGeom>
              <a:avLst/>
              <a:gdLst/>
              <a:ahLst/>
              <a:rect l="l" t="t" r="r" b="b"/>
              <a:pathLst>
                <a:path w="755520" h="419469">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style>
            <a:lnRef idx="0"/>
            <a:fillRef idx="0"/>
            <a:effectRef idx="0"/>
            <a:fontRef idx="minor"/>
          </p:style>
        </p:sp>
        <p:sp>
          <p:nvSpPr>
            <p:cNvPr id="143" name="CustomShape 18"/>
            <p:cNvSpPr/>
            <p:nvPr/>
          </p:nvSpPr>
          <p:spPr>
            <a:xfrm>
              <a:off x="2298600" y="4782960"/>
              <a:ext cx="185400" cy="192240"/>
            </a:xfrm>
            <a:custGeom>
              <a:avLst/>
              <a:gdLst/>
              <a:ahLst/>
              <a:rect l="l" t="t" r="r" b="b"/>
              <a:pathLst>
                <a:path w="248016" h="257519">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style>
            <a:lnRef idx="0"/>
            <a:fillRef idx="0"/>
            <a:effectRef idx="0"/>
            <a:fontRef idx="minor"/>
          </p:style>
        </p:sp>
        <p:sp>
          <p:nvSpPr>
            <p:cNvPr id="144" name="CustomShape 19"/>
            <p:cNvSpPr/>
            <p:nvPr/>
          </p:nvSpPr>
          <p:spPr>
            <a:xfrm>
              <a:off x="1003320" y="4131000"/>
              <a:ext cx="489960" cy="471960"/>
            </a:xfrm>
            <a:custGeom>
              <a:avLst/>
              <a:gdLst/>
              <a:ahLst/>
              <a:rect l="l" t="t" r="r" b="b"/>
              <a:pathLst>
                <a:path w="653692" h="629771">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style>
            <a:lnRef idx="0"/>
            <a:fillRef idx="0"/>
            <a:effectRef idx="0"/>
            <a:fontRef idx="minor"/>
          </p:style>
        </p:sp>
        <p:sp>
          <p:nvSpPr>
            <p:cNvPr id="145" name="CustomShape 20"/>
            <p:cNvSpPr/>
            <p:nvPr/>
          </p:nvSpPr>
          <p:spPr>
            <a:xfrm>
              <a:off x="1388520" y="4608720"/>
              <a:ext cx="192600" cy="185400"/>
            </a:xfrm>
            <a:custGeom>
              <a:avLst/>
              <a:gdLst/>
              <a:ahLst/>
              <a:rect l="l" t="t" r="r" b="b"/>
              <a:pathLst>
                <a:path w="257880" h="248289">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style>
            <a:lnRef idx="0"/>
            <a:fillRef idx="0"/>
            <a:effectRef idx="0"/>
            <a:fontRef idx="minor"/>
          </p:style>
        </p:sp>
        <p:sp>
          <p:nvSpPr>
            <p:cNvPr id="146" name="CustomShape 21"/>
            <p:cNvSpPr/>
            <p:nvPr/>
          </p:nvSpPr>
          <p:spPr>
            <a:xfrm>
              <a:off x="1551960" y="4456800"/>
              <a:ext cx="95760" cy="92160"/>
            </a:xfrm>
            <a:custGeom>
              <a:avLst/>
              <a:gdLst/>
              <a:ahLst/>
              <a:rect l="l" t="t" r="r" b="b"/>
              <a:pathLst>
                <a:path w="128918" h="124173">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style>
            <a:lnRef idx="0"/>
            <a:fillRef idx="0"/>
            <a:effectRef idx="0"/>
            <a:fontRef idx="minor"/>
          </p:style>
        </p:sp>
        <p:sp>
          <p:nvSpPr>
            <p:cNvPr id="147" name="CustomShape 22"/>
            <p:cNvSpPr/>
            <p:nvPr/>
          </p:nvSpPr>
          <p:spPr>
            <a:xfrm>
              <a:off x="8365320" y="4203720"/>
              <a:ext cx="792360" cy="946800"/>
            </a:xfrm>
            <a:custGeom>
              <a:avLst/>
              <a:gdLst/>
              <a:ahLst/>
              <a:rect l="l" t="t" r="r" b="b"/>
              <a:pathLst>
                <a:path w="1056131" h="1261935">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style>
            <a:lnRef idx="0"/>
            <a:fillRef idx="0"/>
            <a:effectRef idx="0"/>
            <a:fontRef idx="minor"/>
          </p:style>
        </p:sp>
        <p:sp>
          <p:nvSpPr>
            <p:cNvPr id="148" name="CustomShape 23"/>
            <p:cNvSpPr/>
            <p:nvPr/>
          </p:nvSpPr>
          <p:spPr>
            <a:xfrm>
              <a:off x="8404920" y="833040"/>
              <a:ext cx="284760" cy="271440"/>
            </a:xfrm>
            <a:custGeom>
              <a:avLst/>
              <a:gdLst/>
              <a:ahLst/>
              <a:rect l="l" t="t" r="r" b="b"/>
              <a:pathLst>
                <a:path w="380597" h="36291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style>
            <a:lnRef idx="0"/>
            <a:fillRef idx="0"/>
            <a:effectRef idx="0"/>
            <a:fontRef idx="minor"/>
          </p:style>
        </p:sp>
        <p:sp>
          <p:nvSpPr>
            <p:cNvPr id="149" name="CustomShape 24"/>
            <p:cNvSpPr/>
            <p:nvPr/>
          </p:nvSpPr>
          <p:spPr>
            <a:xfrm>
              <a:off x="7255800" y="181800"/>
              <a:ext cx="172080" cy="164160"/>
            </a:xfrm>
            <a:custGeom>
              <a:avLst/>
              <a:gdLst/>
              <a:ahLst/>
              <a:rect l="l" t="t" r="r" b="b"/>
              <a:pathLst>
                <a:path w="230618" h="219842">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style>
            <a:lnRef idx="0"/>
            <a:fillRef idx="0"/>
            <a:effectRef idx="0"/>
            <a:fontRef idx="minor"/>
          </p:style>
        </p:sp>
      </p:grpSp>
      <p:sp>
        <p:nvSpPr>
          <p:cNvPr id="150" name="PlaceHolder 25"/>
          <p:cNvSpPr>
            <a:spLocks noGrp="1"/>
          </p:cNvSpPr>
          <p:nvPr>
            <p:ph type="title"/>
          </p:nvPr>
        </p:nvSpPr>
        <p:spPr>
          <a:xfrm>
            <a:off x="457200" y="205200"/>
            <a:ext cx="8228880" cy="858240"/>
          </a:xfrm>
          <a:prstGeom prst="rect">
            <a:avLst/>
          </a:prstGeom>
        </p:spPr>
        <p:txBody>
          <a:bodyPr lIns="0" rIns="0" tIns="0" bIns="0" anchor="ctr">
            <a:noAutofit/>
          </a:bodyPr>
          <a:p>
            <a:r>
              <a:rPr b="0" lang="fr-FR" sz="1800" spc="-1" strike="noStrike">
                <a:latin typeface="Arial"/>
              </a:rPr>
              <a:t>Cliquez pour éditer le format du texte-titre</a:t>
            </a:r>
            <a:endParaRPr b="0" lang="fr-FR" sz="1800" spc="-1" strike="noStrike">
              <a:latin typeface="Arial"/>
            </a:endParaRPr>
          </a:p>
        </p:txBody>
      </p:sp>
      <p:sp>
        <p:nvSpPr>
          <p:cNvPr id="151" name="PlaceHolder 26"/>
          <p:cNvSpPr>
            <a:spLocks noGrp="1"/>
          </p:cNvSpPr>
          <p:nvPr>
            <p:ph type="body"/>
          </p:nvPr>
        </p:nvSpPr>
        <p:spPr>
          <a:xfrm>
            <a:off x="457200" y="1203480"/>
            <a:ext cx="4015440" cy="2982600"/>
          </a:xfrm>
          <a:prstGeom prst="rect">
            <a:avLst/>
          </a:prstGeom>
        </p:spPr>
        <p:txBody>
          <a:bodyPr lIns="0" rIns="0" tIns="0" bIns="0">
            <a:normAutofit fontScale="63000"/>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
        <p:nvSpPr>
          <p:cNvPr id="152" name="PlaceHolder 27"/>
          <p:cNvSpPr>
            <a:spLocks noGrp="1"/>
          </p:cNvSpPr>
          <p:nvPr>
            <p:ph type="body"/>
          </p:nvPr>
        </p:nvSpPr>
        <p:spPr>
          <a:xfrm>
            <a:off x="4674240" y="1203480"/>
            <a:ext cx="4015440" cy="2982600"/>
          </a:xfrm>
          <a:prstGeom prst="rect">
            <a:avLst/>
          </a:prstGeom>
        </p:spPr>
        <p:txBody>
          <a:bodyPr lIns="0" rIns="0" tIns="0" bIns="0">
            <a:normAutofit fontScale="63000"/>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8227"/>
        </a:solidFill>
      </p:bgPr>
    </p:bg>
    <p:spTree>
      <p:nvGrpSpPr>
        <p:cNvPr id="1" name=""/>
        <p:cNvGrpSpPr/>
        <p:nvPr/>
      </p:nvGrpSpPr>
      <p:grpSpPr>
        <a:xfrm>
          <a:off x="0" y="0"/>
          <a:ext cx="0" cy="0"/>
          <a:chOff x="0" y="0"/>
          <a:chExt cx="0" cy="0"/>
        </a:xfrm>
      </p:grpSpPr>
      <p:grpSp>
        <p:nvGrpSpPr>
          <p:cNvPr id="189" name="Group 1"/>
          <p:cNvGrpSpPr/>
          <p:nvPr/>
        </p:nvGrpSpPr>
        <p:grpSpPr>
          <a:xfrm>
            <a:off x="2520" y="2520"/>
            <a:ext cx="9145440" cy="5141880"/>
            <a:chOff x="2520" y="2520"/>
            <a:chExt cx="9145440" cy="5141880"/>
          </a:xfrm>
        </p:grpSpPr>
        <p:sp>
          <p:nvSpPr>
            <p:cNvPr id="190" name="CustomShape 2"/>
            <p:cNvSpPr/>
            <p:nvPr/>
          </p:nvSpPr>
          <p:spPr>
            <a:xfrm>
              <a:off x="8512560" y="82080"/>
              <a:ext cx="635400" cy="1216800"/>
            </a:xfrm>
            <a:custGeom>
              <a:avLst/>
              <a:gdLst/>
              <a:ahLst/>
              <a:rect l="l" t="t" r="r" b="b"/>
              <a:pathLst>
                <a:path w="848010" h="1622615">
                  <a:moveTo>
                    <a:pt x="848010" y="1622616"/>
                  </a:moveTo>
                  <a:cubicBezTo>
                    <a:pt x="711168" y="1613725"/>
                    <a:pt x="565943" y="1575816"/>
                    <a:pt x="427767" y="1512888"/>
                  </a:cubicBezTo>
                  <a:cubicBezTo>
                    <a:pt x="507587" y="1308989"/>
                    <a:pt x="446246" y="1074293"/>
                    <a:pt x="287432" y="977456"/>
                  </a:cubicBezTo>
                  <a:cubicBezTo>
                    <a:pt x="197517" y="922655"/>
                    <a:pt x="96425" y="887095"/>
                    <a:pt x="2381" y="877253"/>
                  </a:cubicBezTo>
                  <a:cubicBezTo>
                    <a:pt x="-14891" y="632968"/>
                    <a:pt x="62579" y="410972"/>
                    <a:pt x="209963" y="283083"/>
                  </a:cubicBezTo>
                  <a:cubicBezTo>
                    <a:pt x="394938" y="122365"/>
                    <a:pt x="627284" y="19494"/>
                    <a:pt x="848010" y="0"/>
                  </a:cubicBezTo>
                  <a:close/>
                </a:path>
              </a:pathLst>
            </a:custGeom>
            <a:solidFill>
              <a:srgbClr val="ffffff">
                <a:alpha val="16000"/>
              </a:srgbClr>
            </a:solidFill>
            <a:ln>
              <a:noFill/>
            </a:ln>
          </p:spPr>
          <p:style>
            <a:lnRef idx="0"/>
            <a:fillRef idx="0"/>
            <a:effectRef idx="0"/>
            <a:fontRef idx="minor"/>
          </p:style>
        </p:sp>
        <p:sp>
          <p:nvSpPr>
            <p:cNvPr id="191" name="CustomShape 3"/>
            <p:cNvSpPr/>
            <p:nvPr/>
          </p:nvSpPr>
          <p:spPr>
            <a:xfrm>
              <a:off x="8162280" y="743040"/>
              <a:ext cx="691560" cy="693720"/>
            </a:xfrm>
            <a:custGeom>
              <a:avLst/>
              <a:gdLst/>
              <a:ahLst/>
              <a:rect l="l" t="t" r="r" b="b"/>
              <a:pathLst>
                <a:path w="922938" h="925576">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rgbClr val="ffffff">
                <a:alpha val="42000"/>
              </a:srgbClr>
            </a:solidFill>
            <a:ln>
              <a:noFill/>
            </a:ln>
          </p:spPr>
          <p:style>
            <a:lnRef idx="0"/>
            <a:fillRef idx="0"/>
            <a:effectRef idx="0"/>
            <a:fontRef idx="minor"/>
          </p:style>
        </p:sp>
        <p:sp>
          <p:nvSpPr>
            <p:cNvPr id="192" name="CustomShape 4"/>
            <p:cNvSpPr/>
            <p:nvPr/>
          </p:nvSpPr>
          <p:spPr>
            <a:xfrm>
              <a:off x="7365600" y="3536640"/>
              <a:ext cx="1782000" cy="1607400"/>
            </a:xfrm>
            <a:custGeom>
              <a:avLst/>
              <a:gdLst/>
              <a:ahLst/>
              <a:rect l="l" t="t" r="r" b="b"/>
              <a:pathLst>
                <a:path w="2375661" h="2142934">
                  <a:moveTo>
                    <a:pt x="0" y="2142935"/>
                  </a:moveTo>
                  <a:cubicBezTo>
                    <a:pt x="25781" y="2071243"/>
                    <a:pt x="28321" y="1993265"/>
                    <a:pt x="7303" y="1920050"/>
                  </a:cubicBezTo>
                  <a:cubicBezTo>
                    <a:pt x="178181" y="1739710"/>
                    <a:pt x="338074" y="1526350"/>
                    <a:pt x="474726" y="1340675"/>
                  </a:cubicBezTo>
                  <a:cubicBezTo>
                    <a:pt x="662559" y="1297610"/>
                    <a:pt x="830580" y="1192822"/>
                    <a:pt x="951865" y="1043051"/>
                  </a:cubicBezTo>
                  <a:cubicBezTo>
                    <a:pt x="1043115" y="930338"/>
                    <a:pt x="1145731" y="815912"/>
                    <a:pt x="1254379" y="694690"/>
                  </a:cubicBezTo>
                  <a:cubicBezTo>
                    <a:pt x="1295781" y="648589"/>
                    <a:pt x="1338517" y="600900"/>
                    <a:pt x="1380744" y="553149"/>
                  </a:cubicBezTo>
                  <a:cubicBezTo>
                    <a:pt x="1399413" y="588029"/>
                    <a:pt x="1423924" y="619481"/>
                    <a:pt x="1453134" y="646176"/>
                  </a:cubicBezTo>
                  <a:cubicBezTo>
                    <a:pt x="1499044" y="689337"/>
                    <a:pt x="1559623" y="713423"/>
                    <a:pt x="1622616" y="713550"/>
                  </a:cubicBezTo>
                  <a:cubicBezTo>
                    <a:pt x="1704022" y="713550"/>
                    <a:pt x="1785493" y="675069"/>
                    <a:pt x="1851914" y="605092"/>
                  </a:cubicBezTo>
                  <a:cubicBezTo>
                    <a:pt x="1909318" y="545840"/>
                    <a:pt x="1936306" y="463506"/>
                    <a:pt x="1925193" y="381762"/>
                  </a:cubicBezTo>
                  <a:cubicBezTo>
                    <a:pt x="1915541" y="308527"/>
                    <a:pt x="1872742" y="243795"/>
                    <a:pt x="1809179" y="206184"/>
                  </a:cubicBezTo>
                  <a:cubicBezTo>
                    <a:pt x="1776285" y="186500"/>
                    <a:pt x="1740726" y="171539"/>
                    <a:pt x="1703642" y="161734"/>
                  </a:cubicBezTo>
                  <a:cubicBezTo>
                    <a:pt x="1729422" y="127063"/>
                    <a:pt x="1752918" y="94170"/>
                    <a:pt x="1775143" y="61786"/>
                  </a:cubicBezTo>
                  <a:cubicBezTo>
                    <a:pt x="1894522" y="21304"/>
                    <a:pt x="2019681" y="438"/>
                    <a:pt x="2145729" y="0"/>
                  </a:cubicBezTo>
                  <a:cubicBezTo>
                    <a:pt x="2223071" y="-38"/>
                    <a:pt x="2300161" y="8267"/>
                    <a:pt x="2375662" y="24765"/>
                  </a:cubicBezTo>
                  <a:lnTo>
                    <a:pt x="2375662" y="1231265"/>
                  </a:lnTo>
                  <a:cubicBezTo>
                    <a:pt x="2108200" y="1251077"/>
                    <a:pt x="1871599" y="1368869"/>
                    <a:pt x="1672527" y="1581468"/>
                  </a:cubicBezTo>
                  <a:cubicBezTo>
                    <a:pt x="1525333" y="1738567"/>
                    <a:pt x="1441387" y="1932686"/>
                    <a:pt x="1429639" y="2142935"/>
                  </a:cubicBezTo>
                  <a:close/>
                  <a:moveTo>
                    <a:pt x="1352232" y="1184593"/>
                  </a:moveTo>
                  <a:cubicBezTo>
                    <a:pt x="1324928" y="1184739"/>
                    <a:pt x="1298893" y="1196460"/>
                    <a:pt x="1280731" y="1216850"/>
                  </a:cubicBezTo>
                  <a:cubicBezTo>
                    <a:pt x="1265428" y="1232890"/>
                    <a:pt x="1257364" y="1254468"/>
                    <a:pt x="1258316" y="1276604"/>
                  </a:cubicBezTo>
                  <a:cubicBezTo>
                    <a:pt x="1260157" y="1305179"/>
                    <a:pt x="1273239" y="1331868"/>
                    <a:pt x="1294702" y="1350836"/>
                  </a:cubicBezTo>
                  <a:cubicBezTo>
                    <a:pt x="1310195" y="1365377"/>
                    <a:pt x="1330643" y="1373480"/>
                    <a:pt x="1351852" y="1373505"/>
                  </a:cubicBezTo>
                  <a:cubicBezTo>
                    <a:pt x="1379156" y="1373505"/>
                    <a:pt x="1406462" y="1360805"/>
                    <a:pt x="1428687" y="1337246"/>
                  </a:cubicBezTo>
                  <a:cubicBezTo>
                    <a:pt x="1447991" y="1317301"/>
                    <a:pt x="1457071" y="1289615"/>
                    <a:pt x="1453325" y="1262126"/>
                  </a:cubicBezTo>
                  <a:cubicBezTo>
                    <a:pt x="1450022" y="1237431"/>
                    <a:pt x="1435608" y="1215600"/>
                    <a:pt x="1414208" y="1202881"/>
                  </a:cubicBezTo>
                  <a:cubicBezTo>
                    <a:pt x="1395540" y="1191412"/>
                    <a:pt x="1374140" y="1185107"/>
                    <a:pt x="1352232" y="1184593"/>
                  </a:cubicBezTo>
                  <a:close/>
                  <a:moveTo>
                    <a:pt x="1801749" y="728281"/>
                  </a:moveTo>
                  <a:cubicBezTo>
                    <a:pt x="1774444" y="728402"/>
                    <a:pt x="1748472" y="740105"/>
                    <a:pt x="1730248" y="760476"/>
                  </a:cubicBezTo>
                  <a:cubicBezTo>
                    <a:pt x="1714944" y="776516"/>
                    <a:pt x="1706880" y="798093"/>
                    <a:pt x="1707832" y="820230"/>
                  </a:cubicBezTo>
                  <a:cubicBezTo>
                    <a:pt x="1709674" y="848805"/>
                    <a:pt x="1722755" y="875494"/>
                    <a:pt x="1744218" y="894461"/>
                  </a:cubicBezTo>
                  <a:cubicBezTo>
                    <a:pt x="1759712" y="909028"/>
                    <a:pt x="1780095" y="917137"/>
                    <a:pt x="1801368" y="917131"/>
                  </a:cubicBezTo>
                  <a:cubicBezTo>
                    <a:pt x="1828673" y="917131"/>
                    <a:pt x="1855978" y="904431"/>
                    <a:pt x="1878203" y="880872"/>
                  </a:cubicBezTo>
                  <a:cubicBezTo>
                    <a:pt x="1897507" y="860933"/>
                    <a:pt x="1906588" y="833247"/>
                    <a:pt x="1902841" y="805751"/>
                  </a:cubicBezTo>
                  <a:cubicBezTo>
                    <a:pt x="1899603" y="781044"/>
                    <a:pt x="1885188" y="759200"/>
                    <a:pt x="1863725" y="746506"/>
                  </a:cubicBezTo>
                  <a:cubicBezTo>
                    <a:pt x="1845056" y="735057"/>
                    <a:pt x="1823656" y="728770"/>
                    <a:pt x="1801749" y="728281"/>
                  </a:cubicBezTo>
                  <a:close/>
                </a:path>
              </a:pathLst>
            </a:custGeom>
            <a:solidFill>
              <a:srgbClr val="ffffff">
                <a:alpha val="16000"/>
              </a:srgbClr>
            </a:solidFill>
            <a:ln>
              <a:noFill/>
            </a:ln>
          </p:spPr>
          <p:style>
            <a:lnRef idx="0"/>
            <a:fillRef idx="0"/>
            <a:effectRef idx="0"/>
            <a:fontRef idx="minor"/>
          </p:style>
        </p:sp>
        <p:sp>
          <p:nvSpPr>
            <p:cNvPr id="193" name="CustomShape 5"/>
            <p:cNvSpPr/>
            <p:nvPr/>
          </p:nvSpPr>
          <p:spPr>
            <a:xfrm>
              <a:off x="8314920" y="4430520"/>
              <a:ext cx="136440" cy="131400"/>
            </a:xfrm>
            <a:custGeom>
              <a:avLst/>
              <a:gdLst/>
              <a:ahLst/>
              <a:rect l="l" t="t" r="r" b="b"/>
              <a:pathLst>
                <a:path w="183129" h="176276">
                  <a:moveTo>
                    <a:pt x="87193" y="176276"/>
                  </a:moveTo>
                  <a:cubicBezTo>
                    <a:pt x="67572" y="176219"/>
                    <a:pt x="48712" y="168701"/>
                    <a:pt x="34424" y="155258"/>
                  </a:cubicBezTo>
                  <a:cubicBezTo>
                    <a:pt x="14232" y="137420"/>
                    <a:pt x="1849" y="112313"/>
                    <a:pt x="72" y="85408"/>
                  </a:cubicBezTo>
                  <a:cubicBezTo>
                    <a:pt x="-818" y="64979"/>
                    <a:pt x="6611" y="45066"/>
                    <a:pt x="20773" y="30290"/>
                  </a:cubicBezTo>
                  <a:cubicBezTo>
                    <a:pt x="37790" y="11176"/>
                    <a:pt x="62048" y="165"/>
                    <a:pt x="87637" y="0"/>
                  </a:cubicBezTo>
                  <a:cubicBezTo>
                    <a:pt x="108402" y="514"/>
                    <a:pt x="128659" y="6521"/>
                    <a:pt x="146311" y="17399"/>
                  </a:cubicBezTo>
                  <a:cubicBezTo>
                    <a:pt x="166061" y="29153"/>
                    <a:pt x="179332" y="49295"/>
                    <a:pt x="182380" y="72072"/>
                  </a:cubicBezTo>
                  <a:cubicBezTo>
                    <a:pt x="185809" y="97650"/>
                    <a:pt x="177363" y="123399"/>
                    <a:pt x="159393" y="141922"/>
                  </a:cubicBezTo>
                  <a:cubicBezTo>
                    <a:pt x="138437" y="164021"/>
                    <a:pt x="112784" y="176213"/>
                    <a:pt x="87193" y="176213"/>
                  </a:cubicBezTo>
                  <a:close/>
                </a:path>
              </a:pathLst>
            </a:custGeom>
            <a:solidFill>
              <a:srgbClr val="ffffff">
                <a:alpha val="42000"/>
              </a:srgbClr>
            </a:solidFill>
            <a:ln>
              <a:noFill/>
            </a:ln>
          </p:spPr>
          <p:style>
            <a:lnRef idx="0"/>
            <a:fillRef idx="0"/>
            <a:effectRef idx="0"/>
            <a:fontRef idx="minor"/>
          </p:style>
        </p:sp>
        <p:sp>
          <p:nvSpPr>
            <p:cNvPr id="194" name="CustomShape 6"/>
            <p:cNvSpPr/>
            <p:nvPr/>
          </p:nvSpPr>
          <p:spPr>
            <a:xfrm>
              <a:off x="8761320" y="2241360"/>
              <a:ext cx="386640" cy="411480"/>
            </a:xfrm>
            <a:custGeom>
              <a:avLst/>
              <a:gdLst/>
              <a:ahLst/>
              <a:rect l="l" t="t" r="r" b="b"/>
              <a:pathLst>
                <a:path w="516689" h="549529">
                  <a:moveTo>
                    <a:pt x="271897" y="549529"/>
                  </a:moveTo>
                  <a:cubicBezTo>
                    <a:pt x="210493" y="549370"/>
                    <a:pt x="151501" y="525850"/>
                    <a:pt x="106797" y="483743"/>
                  </a:cubicBezTo>
                  <a:cubicBezTo>
                    <a:pt x="42091" y="424498"/>
                    <a:pt x="3229" y="345440"/>
                    <a:pt x="244" y="266827"/>
                  </a:cubicBezTo>
                  <a:cubicBezTo>
                    <a:pt x="-2677" y="202825"/>
                    <a:pt x="20755" y="140417"/>
                    <a:pt x="65014" y="94107"/>
                  </a:cubicBezTo>
                  <a:cubicBezTo>
                    <a:pt x="122672" y="32512"/>
                    <a:pt x="194681" y="0"/>
                    <a:pt x="273294" y="0"/>
                  </a:cubicBezTo>
                  <a:cubicBezTo>
                    <a:pt x="332413" y="0"/>
                    <a:pt x="395341" y="18605"/>
                    <a:pt x="455349" y="53848"/>
                  </a:cubicBezTo>
                  <a:cubicBezTo>
                    <a:pt x="478717" y="67526"/>
                    <a:pt x="499481" y="85236"/>
                    <a:pt x="516690" y="106172"/>
                  </a:cubicBezTo>
                  <a:lnTo>
                    <a:pt x="516690" y="419418"/>
                  </a:lnTo>
                  <a:cubicBezTo>
                    <a:pt x="510467" y="427673"/>
                    <a:pt x="503735" y="435559"/>
                    <a:pt x="496624" y="443039"/>
                  </a:cubicBezTo>
                  <a:cubicBezTo>
                    <a:pt x="431409" y="511683"/>
                    <a:pt x="351653" y="549529"/>
                    <a:pt x="272024" y="549529"/>
                  </a:cubicBezTo>
                  <a:close/>
                </a:path>
              </a:pathLst>
            </a:custGeom>
            <a:solidFill>
              <a:srgbClr val="ffffff">
                <a:alpha val="16000"/>
              </a:srgbClr>
            </a:solidFill>
            <a:ln>
              <a:noFill/>
            </a:ln>
          </p:spPr>
          <p:style>
            <a:lnRef idx="0"/>
            <a:fillRef idx="0"/>
            <a:effectRef idx="0"/>
            <a:fontRef idx="minor"/>
          </p:style>
        </p:sp>
        <p:sp>
          <p:nvSpPr>
            <p:cNvPr id="195" name="CustomShape 7"/>
            <p:cNvSpPr/>
            <p:nvPr/>
          </p:nvSpPr>
          <p:spPr>
            <a:xfrm>
              <a:off x="7919280" y="1941840"/>
              <a:ext cx="644400" cy="541440"/>
            </a:xfrm>
            <a:custGeom>
              <a:avLst/>
              <a:gdLst/>
              <a:ahLst/>
              <a:rect l="l" t="t" r="r" b="b"/>
              <a:pathLst>
                <a:path w="859831" h="722757">
                  <a:moveTo>
                    <a:pt x="154363" y="722757"/>
                  </a:moveTo>
                  <a:cubicBezTo>
                    <a:pt x="70924" y="643763"/>
                    <a:pt x="17330" y="542989"/>
                    <a:pt x="3551" y="438912"/>
                  </a:cubicBezTo>
                  <a:cubicBezTo>
                    <a:pt x="-11436" y="326454"/>
                    <a:pt x="21203" y="223710"/>
                    <a:pt x="97912" y="141795"/>
                  </a:cubicBezTo>
                  <a:cubicBezTo>
                    <a:pt x="184843" y="49022"/>
                    <a:pt x="293364" y="0"/>
                    <a:pt x="411728" y="0"/>
                  </a:cubicBezTo>
                  <a:cubicBezTo>
                    <a:pt x="500628" y="0"/>
                    <a:pt x="595498" y="28004"/>
                    <a:pt x="685731" y="81026"/>
                  </a:cubicBezTo>
                  <a:cubicBezTo>
                    <a:pt x="779076" y="136360"/>
                    <a:pt x="841877" y="231496"/>
                    <a:pt x="856038" y="339090"/>
                  </a:cubicBezTo>
                  <a:cubicBezTo>
                    <a:pt x="872802" y="458026"/>
                    <a:pt x="833496" y="577786"/>
                    <a:pt x="748088" y="667703"/>
                  </a:cubicBezTo>
                  <a:cubicBezTo>
                    <a:pt x="743897" y="672084"/>
                    <a:pt x="739706" y="676339"/>
                    <a:pt x="735388" y="680403"/>
                  </a:cubicBezTo>
                  <a:cubicBezTo>
                    <a:pt x="661093" y="657815"/>
                    <a:pt x="583877" y="646367"/>
                    <a:pt x="506216" y="646430"/>
                  </a:cubicBezTo>
                  <a:cubicBezTo>
                    <a:pt x="384932" y="647167"/>
                    <a:pt x="265107" y="673164"/>
                    <a:pt x="154363" y="722757"/>
                  </a:cubicBezTo>
                  <a:close/>
                </a:path>
              </a:pathLst>
            </a:custGeom>
            <a:solidFill>
              <a:srgbClr val="ffffff">
                <a:alpha val="16000"/>
              </a:srgbClr>
            </a:solidFill>
            <a:ln>
              <a:noFill/>
            </a:ln>
          </p:spPr>
          <p:style>
            <a:lnRef idx="0"/>
            <a:fillRef idx="0"/>
            <a:effectRef idx="0"/>
            <a:fontRef idx="minor"/>
          </p:style>
        </p:sp>
        <p:sp>
          <p:nvSpPr>
            <p:cNvPr id="196" name="CustomShape 8"/>
            <p:cNvSpPr/>
            <p:nvPr/>
          </p:nvSpPr>
          <p:spPr>
            <a:xfrm>
              <a:off x="8848440" y="1323360"/>
              <a:ext cx="204120" cy="194400"/>
            </a:xfrm>
            <a:custGeom>
              <a:avLst/>
              <a:gdLst/>
              <a:ahLst/>
              <a:rect l="l" t="t" r="r" b="b"/>
              <a:pathLst>
                <a:path w="273276" h="260553">
                  <a:moveTo>
                    <a:pt x="145733" y="260553"/>
                  </a:moveTo>
                  <a:cubicBezTo>
                    <a:pt x="113285" y="259931"/>
                    <a:pt x="81471" y="251200"/>
                    <a:pt x="53277" y="235153"/>
                  </a:cubicBezTo>
                  <a:cubicBezTo>
                    <a:pt x="24702" y="219469"/>
                    <a:pt x="5080" y="186385"/>
                    <a:pt x="826" y="146571"/>
                  </a:cubicBezTo>
                  <a:cubicBezTo>
                    <a:pt x="-3428" y="106756"/>
                    <a:pt x="8954" y="67513"/>
                    <a:pt x="33401" y="46304"/>
                  </a:cubicBezTo>
                  <a:cubicBezTo>
                    <a:pt x="66739" y="17348"/>
                    <a:pt x="109601" y="13"/>
                    <a:pt x="148463" y="13"/>
                  </a:cubicBezTo>
                  <a:cubicBezTo>
                    <a:pt x="175705" y="-393"/>
                    <a:pt x="202185" y="8801"/>
                    <a:pt x="223330" y="25984"/>
                  </a:cubicBezTo>
                  <a:cubicBezTo>
                    <a:pt x="281115" y="72873"/>
                    <a:pt x="290068" y="157683"/>
                    <a:pt x="243333" y="215595"/>
                  </a:cubicBezTo>
                  <a:cubicBezTo>
                    <a:pt x="219584" y="244951"/>
                    <a:pt x="183515" y="261557"/>
                    <a:pt x="145733" y="260490"/>
                  </a:cubicBezTo>
                  <a:close/>
                </a:path>
              </a:pathLst>
            </a:custGeom>
            <a:solidFill>
              <a:srgbClr val="ffffff">
                <a:alpha val="16000"/>
              </a:srgbClr>
            </a:solidFill>
            <a:ln>
              <a:noFill/>
            </a:ln>
          </p:spPr>
          <p:style>
            <a:lnRef idx="0"/>
            <a:fillRef idx="0"/>
            <a:effectRef idx="0"/>
            <a:fontRef idx="minor"/>
          </p:style>
        </p:sp>
        <p:sp>
          <p:nvSpPr>
            <p:cNvPr id="197" name="CustomShape 9"/>
            <p:cNvSpPr/>
            <p:nvPr/>
          </p:nvSpPr>
          <p:spPr>
            <a:xfrm>
              <a:off x="8004240" y="844920"/>
              <a:ext cx="120960" cy="115560"/>
            </a:xfrm>
            <a:custGeom>
              <a:avLst/>
              <a:gdLst/>
              <a:ahLst/>
              <a:rect l="l" t="t" r="r" b="b"/>
              <a:pathLst>
                <a:path w="162747" h="155355">
                  <a:moveTo>
                    <a:pt x="87049" y="155326"/>
                  </a:moveTo>
                  <a:cubicBezTo>
                    <a:pt x="67617" y="154952"/>
                    <a:pt x="48567" y="149738"/>
                    <a:pt x="31613" y="140150"/>
                  </a:cubicBezTo>
                  <a:cubicBezTo>
                    <a:pt x="14658" y="130815"/>
                    <a:pt x="3038" y="111130"/>
                    <a:pt x="498" y="87445"/>
                  </a:cubicBezTo>
                  <a:cubicBezTo>
                    <a:pt x="-2042" y="63759"/>
                    <a:pt x="5260" y="40328"/>
                    <a:pt x="19548" y="27691"/>
                  </a:cubicBezTo>
                  <a:cubicBezTo>
                    <a:pt x="38598" y="10711"/>
                    <a:pt x="62982" y="920"/>
                    <a:pt x="88509" y="5"/>
                  </a:cubicBezTo>
                  <a:cubicBezTo>
                    <a:pt x="104702" y="-192"/>
                    <a:pt x="120386" y="5263"/>
                    <a:pt x="132959" y="15436"/>
                  </a:cubicBezTo>
                  <a:cubicBezTo>
                    <a:pt x="167439" y="43420"/>
                    <a:pt x="172774" y="94055"/>
                    <a:pt x="144833" y="128593"/>
                  </a:cubicBezTo>
                  <a:cubicBezTo>
                    <a:pt x="130673" y="146081"/>
                    <a:pt x="109146" y="155967"/>
                    <a:pt x="86667" y="155326"/>
                  </a:cubicBezTo>
                  <a:close/>
                </a:path>
              </a:pathLst>
            </a:custGeom>
            <a:solidFill>
              <a:srgbClr val="ffffff">
                <a:alpha val="16000"/>
              </a:srgbClr>
            </a:solidFill>
            <a:ln>
              <a:noFill/>
            </a:ln>
          </p:spPr>
          <p:style>
            <a:lnRef idx="0"/>
            <a:fillRef idx="0"/>
            <a:effectRef idx="0"/>
            <a:fontRef idx="minor"/>
          </p:style>
        </p:sp>
        <p:sp>
          <p:nvSpPr>
            <p:cNvPr id="198" name="CustomShape 10"/>
            <p:cNvSpPr/>
            <p:nvPr/>
          </p:nvSpPr>
          <p:spPr>
            <a:xfrm>
              <a:off x="6937200" y="2431800"/>
              <a:ext cx="1956240" cy="2121120"/>
            </a:xfrm>
            <a:custGeom>
              <a:avLst/>
              <a:gdLst/>
              <a:ahLst/>
              <a:rect l="l" t="t" r="r" b="b"/>
              <a:pathLst>
                <a:path w="2607895" h="2827210">
                  <a:moveTo>
                    <a:pt x="860716" y="2827211"/>
                  </a:moveTo>
                  <a:cubicBezTo>
                    <a:pt x="669073" y="2827211"/>
                    <a:pt x="486066" y="2761044"/>
                    <a:pt x="331570" y="2635885"/>
                  </a:cubicBezTo>
                  <a:cubicBezTo>
                    <a:pt x="133577" y="2475547"/>
                    <a:pt x="13118" y="2243391"/>
                    <a:pt x="989" y="1998980"/>
                  </a:cubicBezTo>
                  <a:cubicBezTo>
                    <a:pt x="-9488" y="1786382"/>
                    <a:pt x="63537" y="1591437"/>
                    <a:pt x="206666" y="1450022"/>
                  </a:cubicBezTo>
                  <a:cubicBezTo>
                    <a:pt x="366686" y="1291844"/>
                    <a:pt x="508481" y="1097788"/>
                    <a:pt x="658531" y="892365"/>
                  </a:cubicBezTo>
                  <a:cubicBezTo>
                    <a:pt x="806296" y="690118"/>
                    <a:pt x="959077" y="480949"/>
                    <a:pt x="1131988" y="307277"/>
                  </a:cubicBezTo>
                  <a:cubicBezTo>
                    <a:pt x="1329346" y="109093"/>
                    <a:pt x="1571662" y="0"/>
                    <a:pt x="1814359" y="0"/>
                  </a:cubicBezTo>
                  <a:cubicBezTo>
                    <a:pt x="1996730" y="0"/>
                    <a:pt x="2170975" y="63055"/>
                    <a:pt x="2318358" y="182372"/>
                  </a:cubicBezTo>
                  <a:cubicBezTo>
                    <a:pt x="2489808" y="321120"/>
                    <a:pt x="2588932" y="510730"/>
                    <a:pt x="2605379" y="730695"/>
                  </a:cubicBezTo>
                  <a:cubicBezTo>
                    <a:pt x="2620872" y="936879"/>
                    <a:pt x="2564611" y="1157605"/>
                    <a:pt x="2442755" y="1368933"/>
                  </a:cubicBezTo>
                  <a:cubicBezTo>
                    <a:pt x="2281656" y="1648333"/>
                    <a:pt x="2047213" y="1909699"/>
                    <a:pt x="1820455" y="2162683"/>
                  </a:cubicBezTo>
                  <a:cubicBezTo>
                    <a:pt x="1711743" y="2283905"/>
                    <a:pt x="1609063" y="2398458"/>
                    <a:pt x="1517623" y="2511362"/>
                  </a:cubicBezTo>
                  <a:cubicBezTo>
                    <a:pt x="1355063" y="2712021"/>
                    <a:pt x="1115605" y="2827211"/>
                    <a:pt x="860716" y="2827211"/>
                  </a:cubicBezTo>
                  <a:close/>
                </a:path>
              </a:pathLst>
            </a:custGeom>
            <a:solidFill>
              <a:srgbClr val="ffffff">
                <a:alpha val="42000"/>
              </a:srgbClr>
            </a:solidFill>
            <a:ln>
              <a:noFill/>
            </a:ln>
          </p:spPr>
          <p:style>
            <a:lnRef idx="0"/>
            <a:fillRef idx="0"/>
            <a:effectRef idx="0"/>
            <a:fontRef idx="minor"/>
          </p:style>
        </p:sp>
        <p:sp>
          <p:nvSpPr>
            <p:cNvPr id="199" name="CustomShape 11"/>
            <p:cNvSpPr/>
            <p:nvPr/>
          </p:nvSpPr>
          <p:spPr>
            <a:xfrm>
              <a:off x="8443440" y="4465800"/>
              <a:ext cx="704160" cy="678600"/>
            </a:xfrm>
            <a:custGeom>
              <a:avLst/>
              <a:gdLst/>
              <a:ahLst/>
              <a:rect l="l" t="t" r="r" b="b"/>
              <a:pathLst>
                <a:path w="939800" h="905319">
                  <a:moveTo>
                    <a:pt x="0" y="905320"/>
                  </a:moveTo>
                  <a:cubicBezTo>
                    <a:pt x="11747" y="696659"/>
                    <a:pt x="95250" y="504127"/>
                    <a:pt x="241300" y="348171"/>
                  </a:cubicBezTo>
                  <a:cubicBezTo>
                    <a:pt x="439166" y="136970"/>
                    <a:pt x="674180" y="19812"/>
                    <a:pt x="939800" y="0"/>
                  </a:cubicBezTo>
                  <a:lnTo>
                    <a:pt x="939800" y="905320"/>
                  </a:lnTo>
                  <a:close/>
                </a:path>
              </a:pathLst>
            </a:custGeom>
            <a:solidFill>
              <a:srgbClr val="ffffff">
                <a:alpha val="42000"/>
              </a:srgbClr>
            </a:solidFill>
            <a:ln>
              <a:noFill/>
            </a:ln>
          </p:spPr>
          <p:style>
            <a:lnRef idx="0"/>
            <a:fillRef idx="0"/>
            <a:effectRef idx="0"/>
            <a:fontRef idx="minor"/>
          </p:style>
        </p:sp>
        <p:sp>
          <p:nvSpPr>
            <p:cNvPr id="200" name="CustomShape 12"/>
            <p:cNvSpPr/>
            <p:nvPr/>
          </p:nvSpPr>
          <p:spPr>
            <a:xfrm>
              <a:off x="6797160" y="4770000"/>
              <a:ext cx="578520" cy="374400"/>
            </a:xfrm>
            <a:custGeom>
              <a:avLst/>
              <a:gdLst/>
              <a:ahLst/>
              <a:rect l="l" t="t" r="r" b="b"/>
              <a:pathLst>
                <a:path w="772367" h="500315">
                  <a:moveTo>
                    <a:pt x="6574" y="499872"/>
                  </a:moveTo>
                  <a:cubicBezTo>
                    <a:pt x="-13175" y="350012"/>
                    <a:pt x="12162" y="214693"/>
                    <a:pt x="74645" y="137922"/>
                  </a:cubicBezTo>
                  <a:cubicBezTo>
                    <a:pt x="146654" y="49022"/>
                    <a:pt x="247683" y="0"/>
                    <a:pt x="359189" y="0"/>
                  </a:cubicBezTo>
                  <a:cubicBezTo>
                    <a:pt x="444787" y="0"/>
                    <a:pt x="533052" y="28511"/>
                    <a:pt x="614459" y="82550"/>
                  </a:cubicBezTo>
                  <a:cubicBezTo>
                    <a:pt x="750730" y="173736"/>
                    <a:pt x="807054" y="346328"/>
                    <a:pt x="750667" y="500316"/>
                  </a:cubicBezTo>
                  <a:close/>
                </a:path>
              </a:pathLst>
            </a:custGeom>
            <a:solidFill>
              <a:srgbClr val="ffffff">
                <a:alpha val="42000"/>
              </a:srgbClr>
            </a:solidFill>
            <a:ln>
              <a:noFill/>
            </a:ln>
          </p:spPr>
          <p:style>
            <a:lnRef idx="0"/>
            <a:fillRef idx="0"/>
            <a:effectRef idx="0"/>
            <a:fontRef idx="minor"/>
          </p:style>
        </p:sp>
        <p:sp>
          <p:nvSpPr>
            <p:cNvPr id="201" name="CustomShape 13"/>
            <p:cNvSpPr/>
            <p:nvPr/>
          </p:nvSpPr>
          <p:spPr>
            <a:xfrm>
              <a:off x="2520" y="2520"/>
              <a:ext cx="1573560" cy="2180880"/>
            </a:xfrm>
            <a:custGeom>
              <a:avLst/>
              <a:gdLst/>
              <a:ahLst/>
              <a:rect l="l" t="t" r="r" b="b"/>
              <a:pathLst>
                <a:path w="2097785" h="2906966">
                  <a:moveTo>
                    <a:pt x="1249871" y="2906967"/>
                  </a:moveTo>
                  <a:cubicBezTo>
                    <a:pt x="1263079" y="2891028"/>
                    <a:pt x="1275271" y="2876233"/>
                    <a:pt x="1286701" y="2862072"/>
                  </a:cubicBezTo>
                  <a:cubicBezTo>
                    <a:pt x="1503966" y="2593740"/>
                    <a:pt x="1462602" y="2200097"/>
                    <a:pt x="1194308" y="1982788"/>
                  </a:cubicBezTo>
                  <a:cubicBezTo>
                    <a:pt x="1075055" y="1885950"/>
                    <a:pt x="936371" y="1835150"/>
                    <a:pt x="793369" y="1835150"/>
                  </a:cubicBezTo>
                  <a:cubicBezTo>
                    <a:pt x="610235" y="1835150"/>
                    <a:pt x="440373" y="1920431"/>
                    <a:pt x="315024" y="2075180"/>
                  </a:cubicBezTo>
                  <a:lnTo>
                    <a:pt x="0" y="2464245"/>
                  </a:lnTo>
                  <a:lnTo>
                    <a:pt x="0" y="0"/>
                  </a:lnTo>
                  <a:lnTo>
                    <a:pt x="349250" y="0"/>
                  </a:lnTo>
                  <a:cubicBezTo>
                    <a:pt x="237300" y="313690"/>
                    <a:pt x="313690" y="598234"/>
                    <a:pt x="565150" y="801624"/>
                  </a:cubicBezTo>
                  <a:cubicBezTo>
                    <a:pt x="700024" y="910844"/>
                    <a:pt x="858838" y="968566"/>
                    <a:pt x="1024573" y="968566"/>
                  </a:cubicBezTo>
                  <a:cubicBezTo>
                    <a:pt x="1241235" y="968566"/>
                    <a:pt x="1446467" y="868553"/>
                    <a:pt x="1587627" y="694182"/>
                  </a:cubicBezTo>
                  <a:cubicBezTo>
                    <a:pt x="1677543" y="583121"/>
                    <a:pt x="1734566" y="439039"/>
                    <a:pt x="1748536" y="287782"/>
                  </a:cubicBezTo>
                  <a:cubicBezTo>
                    <a:pt x="1914493" y="471199"/>
                    <a:pt x="2034235" y="691604"/>
                    <a:pt x="2097786" y="930656"/>
                  </a:cubicBezTo>
                  <a:cubicBezTo>
                    <a:pt x="2052403" y="920058"/>
                    <a:pt x="2005965" y="914629"/>
                    <a:pt x="1959356" y="914463"/>
                  </a:cubicBezTo>
                  <a:cubicBezTo>
                    <a:pt x="1804353" y="914463"/>
                    <a:pt x="1662303" y="978535"/>
                    <a:pt x="1548702" y="1099884"/>
                  </a:cubicBezTo>
                  <a:cubicBezTo>
                    <a:pt x="1460957" y="1191374"/>
                    <a:pt x="1414513" y="1314812"/>
                    <a:pt x="1420178" y="1441450"/>
                  </a:cubicBezTo>
                  <a:cubicBezTo>
                    <a:pt x="1426147" y="1596390"/>
                    <a:pt x="1502728" y="1752156"/>
                    <a:pt x="1629728" y="1868742"/>
                  </a:cubicBezTo>
                  <a:cubicBezTo>
                    <a:pt x="1722564" y="1953768"/>
                    <a:pt x="1835531" y="1998663"/>
                    <a:pt x="1956308" y="1998663"/>
                  </a:cubicBezTo>
                  <a:cubicBezTo>
                    <a:pt x="1980578" y="1998644"/>
                    <a:pt x="2004816" y="1996866"/>
                    <a:pt x="2028825" y="1993329"/>
                  </a:cubicBezTo>
                  <a:cubicBezTo>
                    <a:pt x="1944961" y="2200561"/>
                    <a:pt x="1822552" y="2390007"/>
                    <a:pt x="1668082" y="2551621"/>
                  </a:cubicBezTo>
                  <a:cubicBezTo>
                    <a:pt x="1542136" y="2685047"/>
                    <a:pt x="1401883" y="2804217"/>
                    <a:pt x="1249871" y="2906967"/>
                  </a:cubicBezTo>
                  <a:close/>
                  <a:moveTo>
                    <a:pt x="314198" y="767080"/>
                  </a:moveTo>
                  <a:cubicBezTo>
                    <a:pt x="268288" y="767080"/>
                    <a:pt x="231648" y="786892"/>
                    <a:pt x="208725" y="824230"/>
                  </a:cubicBezTo>
                  <a:cubicBezTo>
                    <a:pt x="156909" y="908050"/>
                    <a:pt x="165100" y="986790"/>
                    <a:pt x="231648" y="1040511"/>
                  </a:cubicBezTo>
                  <a:cubicBezTo>
                    <a:pt x="295784" y="1094200"/>
                    <a:pt x="391300" y="1085736"/>
                    <a:pt x="444990" y="1021594"/>
                  </a:cubicBezTo>
                  <a:cubicBezTo>
                    <a:pt x="446077" y="1020299"/>
                    <a:pt x="447141" y="1018985"/>
                    <a:pt x="448183" y="1017651"/>
                  </a:cubicBezTo>
                  <a:cubicBezTo>
                    <a:pt x="476910" y="981062"/>
                    <a:pt x="488730" y="933990"/>
                    <a:pt x="480695" y="888175"/>
                  </a:cubicBezTo>
                  <a:cubicBezTo>
                    <a:pt x="474345" y="849630"/>
                    <a:pt x="454279" y="818325"/>
                    <a:pt x="425132" y="800862"/>
                  </a:cubicBezTo>
                  <a:cubicBezTo>
                    <a:pt x="391812" y="779945"/>
                    <a:pt x="353520" y="768287"/>
                    <a:pt x="314198" y="767080"/>
                  </a:cubicBezTo>
                  <a:close/>
                </a:path>
              </a:pathLst>
            </a:custGeom>
            <a:solidFill>
              <a:srgbClr val="ffffff">
                <a:alpha val="16000"/>
              </a:srgbClr>
            </a:solidFill>
            <a:ln>
              <a:noFill/>
            </a:ln>
          </p:spPr>
          <p:style>
            <a:lnRef idx="0"/>
            <a:fillRef idx="0"/>
            <a:effectRef idx="0"/>
            <a:fontRef idx="minor"/>
          </p:style>
        </p:sp>
        <p:sp>
          <p:nvSpPr>
            <p:cNvPr id="202" name="CustomShape 14"/>
            <p:cNvSpPr/>
            <p:nvPr/>
          </p:nvSpPr>
          <p:spPr>
            <a:xfrm>
              <a:off x="231480" y="2520"/>
              <a:ext cx="1079640" cy="721080"/>
            </a:xfrm>
            <a:custGeom>
              <a:avLst/>
              <a:gdLst/>
              <a:ahLst/>
              <a:rect l="l" t="t" r="r" b="b"/>
              <a:pathLst>
                <a:path w="1439922" h="962215">
                  <a:moveTo>
                    <a:pt x="718816" y="962216"/>
                  </a:moveTo>
                  <a:cubicBezTo>
                    <a:pt x="554541" y="962216"/>
                    <a:pt x="397061" y="905066"/>
                    <a:pt x="263394" y="796671"/>
                  </a:cubicBezTo>
                  <a:cubicBezTo>
                    <a:pt x="13902" y="594678"/>
                    <a:pt x="-61536" y="311785"/>
                    <a:pt x="50732" y="0"/>
                  </a:cubicBezTo>
                  <a:lnTo>
                    <a:pt x="1409061" y="0"/>
                  </a:lnTo>
                  <a:cubicBezTo>
                    <a:pt x="1479228" y="233617"/>
                    <a:pt x="1427476" y="504254"/>
                    <a:pt x="1276917" y="690182"/>
                  </a:cubicBezTo>
                  <a:cubicBezTo>
                    <a:pt x="1137217" y="863029"/>
                    <a:pt x="933446" y="962216"/>
                    <a:pt x="718752" y="962216"/>
                  </a:cubicBezTo>
                  <a:close/>
                </a:path>
              </a:pathLst>
            </a:custGeom>
            <a:solidFill>
              <a:srgbClr val="ffffff">
                <a:alpha val="42000"/>
              </a:srgbClr>
            </a:solidFill>
            <a:ln>
              <a:noFill/>
            </a:ln>
          </p:spPr>
          <p:style>
            <a:lnRef idx="0"/>
            <a:fillRef idx="0"/>
            <a:effectRef idx="0"/>
            <a:fontRef idx="minor"/>
          </p:style>
        </p:sp>
        <p:sp>
          <p:nvSpPr>
            <p:cNvPr id="203" name="CustomShape 15"/>
            <p:cNvSpPr/>
            <p:nvPr/>
          </p:nvSpPr>
          <p:spPr>
            <a:xfrm>
              <a:off x="1524600" y="2520"/>
              <a:ext cx="274680" cy="243000"/>
            </a:xfrm>
            <a:custGeom>
              <a:avLst/>
              <a:gdLst/>
              <a:ahLst/>
              <a:rect l="l" t="t" r="r" b="b"/>
              <a:pathLst>
                <a:path w="367163" h="325183">
                  <a:moveTo>
                    <a:pt x="180469" y="325057"/>
                  </a:moveTo>
                  <a:cubicBezTo>
                    <a:pt x="112556" y="325175"/>
                    <a:pt x="50599" y="286307"/>
                    <a:pt x="21148" y="225108"/>
                  </a:cubicBezTo>
                  <a:cubicBezTo>
                    <a:pt x="-20190" y="143701"/>
                    <a:pt x="-506" y="63818"/>
                    <a:pt x="76520" y="0"/>
                  </a:cubicBezTo>
                  <a:lnTo>
                    <a:pt x="287213" y="0"/>
                  </a:lnTo>
                  <a:cubicBezTo>
                    <a:pt x="309146" y="17682"/>
                    <a:pt x="328393" y="38451"/>
                    <a:pt x="344363" y="61659"/>
                  </a:cubicBezTo>
                  <a:cubicBezTo>
                    <a:pt x="366778" y="94298"/>
                    <a:pt x="372938" y="136716"/>
                    <a:pt x="361635" y="181039"/>
                  </a:cubicBezTo>
                  <a:cubicBezTo>
                    <a:pt x="348300" y="234221"/>
                    <a:pt x="312975" y="279221"/>
                    <a:pt x="264480" y="304800"/>
                  </a:cubicBezTo>
                  <a:cubicBezTo>
                    <a:pt x="238451" y="318067"/>
                    <a:pt x="209679" y="325048"/>
                    <a:pt x="180469" y="325184"/>
                  </a:cubicBezTo>
                  <a:close/>
                </a:path>
              </a:pathLst>
            </a:custGeom>
            <a:solidFill>
              <a:srgbClr val="ffffff">
                <a:alpha val="16000"/>
              </a:srgbClr>
            </a:solidFill>
            <a:ln>
              <a:noFill/>
            </a:ln>
          </p:spPr>
          <p:style>
            <a:lnRef idx="0"/>
            <a:fillRef idx="0"/>
            <a:effectRef idx="0"/>
            <a:fontRef idx="minor"/>
          </p:style>
        </p:sp>
        <p:sp>
          <p:nvSpPr>
            <p:cNvPr id="204" name="CustomShape 16"/>
            <p:cNvSpPr/>
            <p:nvPr/>
          </p:nvSpPr>
          <p:spPr>
            <a:xfrm>
              <a:off x="1781280" y="207360"/>
              <a:ext cx="121680" cy="122040"/>
            </a:xfrm>
            <a:custGeom>
              <a:avLst/>
              <a:gdLst/>
              <a:ahLst/>
              <a:rect l="l" t="t" r="r" b="b"/>
              <a:pathLst>
                <a:path w="163494" h="164147">
                  <a:moveTo>
                    <a:pt x="80169" y="164147"/>
                  </a:moveTo>
                  <a:cubicBezTo>
                    <a:pt x="49963" y="164203"/>
                    <a:pt x="22404" y="146917"/>
                    <a:pt x="9303" y="119697"/>
                  </a:cubicBezTo>
                  <a:cubicBezTo>
                    <a:pt x="-10890" y="79883"/>
                    <a:pt x="2128" y="40322"/>
                    <a:pt x="45054" y="11240"/>
                  </a:cubicBezTo>
                  <a:cubicBezTo>
                    <a:pt x="54966" y="4114"/>
                    <a:pt x="66822" y="192"/>
                    <a:pt x="79026" y="0"/>
                  </a:cubicBezTo>
                  <a:cubicBezTo>
                    <a:pt x="110015" y="0"/>
                    <a:pt x="137700" y="24194"/>
                    <a:pt x="153258" y="46863"/>
                  </a:cubicBezTo>
                  <a:cubicBezTo>
                    <a:pt x="163367" y="62524"/>
                    <a:pt x="166155" y="81815"/>
                    <a:pt x="160878" y="99695"/>
                  </a:cubicBezTo>
                  <a:cubicBezTo>
                    <a:pt x="154896" y="123371"/>
                    <a:pt x="139161" y="143401"/>
                    <a:pt x="117571" y="154813"/>
                  </a:cubicBezTo>
                  <a:cubicBezTo>
                    <a:pt x="106001" y="160769"/>
                    <a:pt x="93181" y="163883"/>
                    <a:pt x="80169" y="163893"/>
                  </a:cubicBezTo>
                  <a:close/>
                </a:path>
              </a:pathLst>
            </a:custGeom>
            <a:solidFill>
              <a:srgbClr val="ffffff">
                <a:alpha val="16000"/>
              </a:srgbClr>
            </a:solidFill>
            <a:ln>
              <a:noFill/>
            </a:ln>
          </p:spPr>
          <p:style>
            <a:lnRef idx="0"/>
            <a:fillRef idx="0"/>
            <a:effectRef idx="0"/>
            <a:fontRef idx="minor"/>
          </p:style>
        </p:sp>
        <p:sp>
          <p:nvSpPr>
            <p:cNvPr id="205" name="CustomShape 17"/>
            <p:cNvSpPr/>
            <p:nvPr/>
          </p:nvSpPr>
          <p:spPr>
            <a:xfrm>
              <a:off x="1768320" y="1492920"/>
              <a:ext cx="136440" cy="131400"/>
            </a:xfrm>
            <a:custGeom>
              <a:avLst/>
              <a:gdLst/>
              <a:ahLst/>
              <a:rect l="l" t="t" r="r" b="b"/>
              <a:pathLst>
                <a:path w="183140" h="176276">
                  <a:moveTo>
                    <a:pt x="87196" y="176276"/>
                  </a:moveTo>
                  <a:cubicBezTo>
                    <a:pt x="67555" y="176219"/>
                    <a:pt x="48677" y="168707"/>
                    <a:pt x="34364" y="155258"/>
                  </a:cubicBezTo>
                  <a:cubicBezTo>
                    <a:pt x="14120" y="137446"/>
                    <a:pt x="1782" y="112319"/>
                    <a:pt x="74" y="85408"/>
                  </a:cubicBezTo>
                  <a:cubicBezTo>
                    <a:pt x="-834" y="64980"/>
                    <a:pt x="6640" y="45066"/>
                    <a:pt x="20775" y="30290"/>
                  </a:cubicBezTo>
                  <a:cubicBezTo>
                    <a:pt x="37761" y="11176"/>
                    <a:pt x="62069" y="165"/>
                    <a:pt x="87640" y="0"/>
                  </a:cubicBezTo>
                  <a:cubicBezTo>
                    <a:pt x="108392" y="514"/>
                    <a:pt x="128636" y="6522"/>
                    <a:pt x="146315" y="17399"/>
                  </a:cubicBezTo>
                  <a:cubicBezTo>
                    <a:pt x="166063" y="29153"/>
                    <a:pt x="179347" y="49295"/>
                    <a:pt x="182383" y="72073"/>
                  </a:cubicBezTo>
                  <a:cubicBezTo>
                    <a:pt x="185837" y="97650"/>
                    <a:pt x="177366" y="123400"/>
                    <a:pt x="159396" y="141923"/>
                  </a:cubicBezTo>
                  <a:cubicBezTo>
                    <a:pt x="138377" y="164021"/>
                    <a:pt x="112723" y="176213"/>
                    <a:pt x="87196" y="176213"/>
                  </a:cubicBezTo>
                  <a:close/>
                </a:path>
              </a:pathLst>
            </a:custGeom>
            <a:solidFill>
              <a:srgbClr val="ffffff">
                <a:alpha val="16000"/>
              </a:srgbClr>
            </a:solidFill>
            <a:ln>
              <a:noFill/>
            </a:ln>
          </p:spPr>
          <p:style>
            <a:lnRef idx="0"/>
            <a:fillRef idx="0"/>
            <a:effectRef idx="0"/>
            <a:fontRef idx="minor"/>
          </p:style>
        </p:sp>
        <p:sp>
          <p:nvSpPr>
            <p:cNvPr id="206" name="CustomShape 18"/>
            <p:cNvSpPr/>
            <p:nvPr/>
          </p:nvSpPr>
          <p:spPr>
            <a:xfrm>
              <a:off x="1888200" y="1381320"/>
              <a:ext cx="65160" cy="62640"/>
            </a:xfrm>
            <a:custGeom>
              <a:avLst/>
              <a:gdLst/>
              <a:ahLst/>
              <a:rect l="l" t="t" r="r" b="b"/>
              <a:pathLst>
                <a:path w="88404" h="84899">
                  <a:moveTo>
                    <a:pt x="42072" y="84900"/>
                  </a:moveTo>
                  <a:cubicBezTo>
                    <a:pt x="32629" y="84893"/>
                    <a:pt x="23543" y="81280"/>
                    <a:pt x="16672" y="74803"/>
                  </a:cubicBezTo>
                  <a:cubicBezTo>
                    <a:pt x="6867" y="66192"/>
                    <a:pt x="886" y="54045"/>
                    <a:pt x="35" y="41021"/>
                  </a:cubicBezTo>
                  <a:cubicBezTo>
                    <a:pt x="-397" y="31236"/>
                    <a:pt x="3185" y="21698"/>
                    <a:pt x="9941" y="14605"/>
                  </a:cubicBezTo>
                  <a:cubicBezTo>
                    <a:pt x="18152" y="5404"/>
                    <a:pt x="29867" y="95"/>
                    <a:pt x="42199" y="0"/>
                  </a:cubicBezTo>
                  <a:cubicBezTo>
                    <a:pt x="52302" y="241"/>
                    <a:pt x="62163" y="3156"/>
                    <a:pt x="70774" y="8446"/>
                  </a:cubicBezTo>
                  <a:cubicBezTo>
                    <a:pt x="80236" y="14091"/>
                    <a:pt x="86598" y="23749"/>
                    <a:pt x="88046" y="34671"/>
                  </a:cubicBezTo>
                  <a:cubicBezTo>
                    <a:pt x="89697" y="46977"/>
                    <a:pt x="85595" y="59366"/>
                    <a:pt x="76933" y="68263"/>
                  </a:cubicBezTo>
                  <a:cubicBezTo>
                    <a:pt x="68082" y="78378"/>
                    <a:pt x="55445" y="84398"/>
                    <a:pt x="42008" y="84900"/>
                  </a:cubicBezTo>
                  <a:close/>
                </a:path>
              </a:pathLst>
            </a:custGeom>
            <a:solidFill>
              <a:srgbClr val="ffffff">
                <a:alpha val="16000"/>
              </a:srgbClr>
            </a:solidFill>
            <a:ln>
              <a:noFill/>
            </a:ln>
          </p:spPr>
          <p:style>
            <a:lnRef idx="0"/>
            <a:fillRef idx="0"/>
            <a:effectRef idx="0"/>
            <a:fontRef idx="minor"/>
          </p:style>
        </p:sp>
        <p:sp>
          <p:nvSpPr>
            <p:cNvPr id="207" name="CustomShape 19"/>
            <p:cNvSpPr/>
            <p:nvPr/>
          </p:nvSpPr>
          <p:spPr>
            <a:xfrm>
              <a:off x="2520" y="4394160"/>
              <a:ext cx="773280" cy="750240"/>
            </a:xfrm>
            <a:custGeom>
              <a:avLst/>
              <a:gdLst/>
              <a:ahLst/>
              <a:rect l="l" t="t" r="r" b="b"/>
              <a:pathLst>
                <a:path w="1031722" h="1000823">
                  <a:moveTo>
                    <a:pt x="0" y="1000823"/>
                  </a:moveTo>
                  <a:lnTo>
                    <a:pt x="0" y="0"/>
                  </a:lnTo>
                  <a:cubicBezTo>
                    <a:pt x="24258" y="31121"/>
                    <a:pt x="51950" y="59410"/>
                    <a:pt x="82550" y="84328"/>
                  </a:cubicBezTo>
                  <a:cubicBezTo>
                    <a:pt x="176594" y="160464"/>
                    <a:pt x="295720" y="200723"/>
                    <a:pt x="426974" y="200723"/>
                  </a:cubicBezTo>
                  <a:cubicBezTo>
                    <a:pt x="563563" y="200723"/>
                    <a:pt x="703136" y="156273"/>
                    <a:pt x="820293" y="74676"/>
                  </a:cubicBezTo>
                  <a:cubicBezTo>
                    <a:pt x="930802" y="199453"/>
                    <a:pt x="1001674" y="354298"/>
                    <a:pt x="1023874" y="519494"/>
                  </a:cubicBezTo>
                  <a:cubicBezTo>
                    <a:pt x="1046556" y="684022"/>
                    <a:pt x="1019810" y="851535"/>
                    <a:pt x="947039" y="1000823"/>
                  </a:cubicBezTo>
                  <a:close/>
                </a:path>
              </a:pathLst>
            </a:custGeom>
            <a:solidFill>
              <a:srgbClr val="ffffff">
                <a:alpha val="16000"/>
              </a:srgbClr>
            </a:solidFill>
            <a:ln>
              <a:noFill/>
            </a:ln>
          </p:spPr>
          <p:style>
            <a:lnRef idx="0"/>
            <a:fillRef idx="0"/>
            <a:effectRef idx="0"/>
            <a:fontRef idx="minor"/>
          </p:style>
        </p:sp>
        <p:sp>
          <p:nvSpPr>
            <p:cNvPr id="208" name="CustomShape 20"/>
            <p:cNvSpPr/>
            <p:nvPr/>
          </p:nvSpPr>
          <p:spPr>
            <a:xfrm>
              <a:off x="2520" y="3679200"/>
              <a:ext cx="796320" cy="859680"/>
            </a:xfrm>
            <a:custGeom>
              <a:avLst/>
              <a:gdLst/>
              <a:ahLst/>
              <a:rect l="l" t="t" r="r" b="b"/>
              <a:pathLst>
                <a:path w="1062141" h="1146936">
                  <a:moveTo>
                    <a:pt x="427101" y="1146937"/>
                  </a:moveTo>
                  <a:cubicBezTo>
                    <a:pt x="297180" y="1146937"/>
                    <a:pt x="179451" y="1107186"/>
                    <a:pt x="86551" y="1031939"/>
                  </a:cubicBezTo>
                  <a:cubicBezTo>
                    <a:pt x="54211" y="1005580"/>
                    <a:pt x="25153" y="975436"/>
                    <a:pt x="0" y="942150"/>
                  </a:cubicBezTo>
                  <a:lnTo>
                    <a:pt x="0" y="209550"/>
                  </a:lnTo>
                  <a:cubicBezTo>
                    <a:pt x="110046" y="74104"/>
                    <a:pt x="263970" y="0"/>
                    <a:pt x="433642" y="0"/>
                  </a:cubicBezTo>
                  <a:cubicBezTo>
                    <a:pt x="563817" y="0"/>
                    <a:pt x="697929" y="43243"/>
                    <a:pt x="821563" y="125095"/>
                  </a:cubicBezTo>
                  <a:cubicBezTo>
                    <a:pt x="957142" y="214681"/>
                    <a:pt x="1044715" y="360978"/>
                    <a:pt x="1059625" y="522796"/>
                  </a:cubicBezTo>
                  <a:cubicBezTo>
                    <a:pt x="1074928" y="683070"/>
                    <a:pt x="1019937" y="837438"/>
                    <a:pt x="908685" y="946340"/>
                  </a:cubicBezTo>
                  <a:cubicBezTo>
                    <a:pt x="778320" y="1073721"/>
                    <a:pt x="602806" y="1146937"/>
                    <a:pt x="427101" y="1146937"/>
                  </a:cubicBezTo>
                  <a:close/>
                </a:path>
              </a:pathLst>
            </a:custGeom>
            <a:solidFill>
              <a:srgbClr val="ffffff">
                <a:alpha val="42000"/>
              </a:srgbClr>
            </a:solidFill>
            <a:ln>
              <a:noFill/>
            </a:ln>
          </p:spPr>
          <p:style>
            <a:lnRef idx="0"/>
            <a:fillRef idx="0"/>
            <a:effectRef idx="0"/>
            <a:fontRef idx="minor"/>
          </p:style>
        </p:sp>
        <p:sp>
          <p:nvSpPr>
            <p:cNvPr id="209" name="CustomShape 21"/>
            <p:cNvSpPr/>
            <p:nvPr/>
          </p:nvSpPr>
          <p:spPr>
            <a:xfrm>
              <a:off x="174240" y="2719080"/>
              <a:ext cx="527760" cy="499320"/>
            </a:xfrm>
            <a:custGeom>
              <a:avLst/>
              <a:gdLst/>
              <a:ahLst/>
              <a:rect l="l" t="t" r="r" b="b"/>
              <a:pathLst>
                <a:path w="704594" h="666750">
                  <a:moveTo>
                    <a:pt x="335471" y="666560"/>
                  </a:moveTo>
                  <a:cubicBezTo>
                    <a:pt x="259559" y="666414"/>
                    <a:pt x="186555" y="637350"/>
                    <a:pt x="131318" y="585280"/>
                  </a:cubicBezTo>
                  <a:cubicBezTo>
                    <a:pt x="53276" y="513779"/>
                    <a:pt x="5778" y="418529"/>
                    <a:pt x="0" y="323533"/>
                  </a:cubicBezTo>
                  <a:cubicBezTo>
                    <a:pt x="161544" y="295339"/>
                    <a:pt x="299148" y="207455"/>
                    <a:pt x="377889" y="82233"/>
                  </a:cubicBezTo>
                  <a:cubicBezTo>
                    <a:pt x="394272" y="56134"/>
                    <a:pt x="412559" y="28448"/>
                    <a:pt x="432308" y="0"/>
                  </a:cubicBezTo>
                  <a:cubicBezTo>
                    <a:pt x="477850" y="11843"/>
                    <a:pt x="521487" y="30080"/>
                    <a:pt x="561912" y="54166"/>
                  </a:cubicBezTo>
                  <a:cubicBezTo>
                    <a:pt x="638486" y="99511"/>
                    <a:pt x="689991" y="177514"/>
                    <a:pt x="701612" y="265748"/>
                  </a:cubicBezTo>
                  <a:cubicBezTo>
                    <a:pt x="715086" y="364389"/>
                    <a:pt x="682447" y="463747"/>
                    <a:pt x="613093" y="535178"/>
                  </a:cubicBezTo>
                  <a:cubicBezTo>
                    <a:pt x="532511" y="620014"/>
                    <a:pt x="433959" y="666750"/>
                    <a:pt x="335598" y="666750"/>
                  </a:cubicBezTo>
                  <a:close/>
                </a:path>
              </a:pathLst>
            </a:custGeom>
            <a:solidFill>
              <a:srgbClr val="ffffff">
                <a:alpha val="16000"/>
              </a:srgbClr>
            </a:solidFill>
            <a:ln>
              <a:noFill/>
            </a:ln>
          </p:spPr>
          <p:style>
            <a:lnRef idx="0"/>
            <a:fillRef idx="0"/>
            <a:effectRef idx="0"/>
            <a:fontRef idx="minor"/>
          </p:style>
        </p:sp>
        <p:sp>
          <p:nvSpPr>
            <p:cNvPr id="210" name="CustomShape 22"/>
            <p:cNvSpPr/>
            <p:nvPr/>
          </p:nvSpPr>
          <p:spPr>
            <a:xfrm>
              <a:off x="1072800" y="693360"/>
              <a:ext cx="834480" cy="803520"/>
            </a:xfrm>
            <a:custGeom>
              <a:avLst/>
              <a:gdLst/>
              <a:ahLst/>
              <a:rect l="l" t="t" r="r" b="b"/>
              <a:pathLst>
                <a:path w="1113147" h="1071752">
                  <a:moveTo>
                    <a:pt x="530448" y="1071689"/>
                  </a:moveTo>
                  <a:cubicBezTo>
                    <a:pt x="411195" y="1071689"/>
                    <a:pt x="299752" y="1027239"/>
                    <a:pt x="208122" y="943356"/>
                  </a:cubicBezTo>
                  <a:cubicBezTo>
                    <a:pt x="82011" y="827913"/>
                    <a:pt x="6382" y="673799"/>
                    <a:pt x="477" y="520573"/>
                  </a:cubicBezTo>
                  <a:cubicBezTo>
                    <a:pt x="-5226" y="395675"/>
                    <a:pt x="40437" y="273882"/>
                    <a:pt x="126842" y="183515"/>
                  </a:cubicBezTo>
                  <a:cubicBezTo>
                    <a:pt x="239300" y="63437"/>
                    <a:pt x="379762" y="0"/>
                    <a:pt x="533242" y="0"/>
                  </a:cubicBezTo>
                  <a:cubicBezTo>
                    <a:pt x="648367" y="0"/>
                    <a:pt x="770922" y="36259"/>
                    <a:pt x="887762" y="104838"/>
                  </a:cubicBezTo>
                  <a:cubicBezTo>
                    <a:pt x="1007841" y="175324"/>
                    <a:pt x="1088232" y="297116"/>
                    <a:pt x="1108234" y="438849"/>
                  </a:cubicBezTo>
                  <a:cubicBezTo>
                    <a:pt x="1129951" y="592836"/>
                    <a:pt x="1079024" y="747903"/>
                    <a:pt x="968534" y="864298"/>
                  </a:cubicBezTo>
                  <a:cubicBezTo>
                    <a:pt x="841534" y="998093"/>
                    <a:pt x="686023" y="1071753"/>
                    <a:pt x="530765" y="1071753"/>
                  </a:cubicBezTo>
                  <a:close/>
                </a:path>
              </a:pathLst>
            </a:custGeom>
            <a:solidFill>
              <a:srgbClr val="ffffff">
                <a:alpha val="42000"/>
              </a:srgbClr>
            </a:solidFill>
            <a:ln>
              <a:noFill/>
            </a:ln>
          </p:spPr>
          <p:style>
            <a:lnRef idx="0"/>
            <a:fillRef idx="0"/>
            <a:effectRef idx="0"/>
            <a:fontRef idx="minor"/>
          </p:style>
        </p:sp>
        <p:sp>
          <p:nvSpPr>
            <p:cNvPr id="211" name="CustomShape 23"/>
            <p:cNvSpPr/>
            <p:nvPr/>
          </p:nvSpPr>
          <p:spPr>
            <a:xfrm>
              <a:off x="2520" y="1384560"/>
              <a:ext cx="1064520" cy="1578600"/>
            </a:xfrm>
            <a:custGeom>
              <a:avLst/>
              <a:gdLst/>
              <a:ahLst/>
              <a:rect l="l" t="t" r="r" b="b"/>
              <a:pathLst>
                <a:path w="1419722" h="2104390">
                  <a:moveTo>
                    <a:pt x="121285" y="2104390"/>
                  </a:moveTo>
                  <a:cubicBezTo>
                    <a:pt x="80546" y="2104428"/>
                    <a:pt x="39908" y="2100320"/>
                    <a:pt x="0" y="2092134"/>
                  </a:cubicBezTo>
                  <a:lnTo>
                    <a:pt x="0" y="632841"/>
                  </a:lnTo>
                  <a:lnTo>
                    <a:pt x="319977" y="237680"/>
                  </a:lnTo>
                  <a:cubicBezTo>
                    <a:pt x="444119" y="84392"/>
                    <a:pt x="612077" y="0"/>
                    <a:pt x="793369" y="0"/>
                  </a:cubicBezTo>
                  <a:cubicBezTo>
                    <a:pt x="934911" y="0"/>
                    <a:pt x="1072198" y="50800"/>
                    <a:pt x="1190308" y="146050"/>
                  </a:cubicBezTo>
                  <a:cubicBezTo>
                    <a:pt x="1455909" y="361118"/>
                    <a:pt x="1496879" y="750773"/>
                    <a:pt x="1281811" y="1016381"/>
                  </a:cubicBezTo>
                  <a:cubicBezTo>
                    <a:pt x="1210882" y="1103884"/>
                    <a:pt x="1134174" y="1191959"/>
                    <a:pt x="1053211" y="1285113"/>
                  </a:cubicBezTo>
                  <a:cubicBezTo>
                    <a:pt x="890334" y="1471994"/>
                    <a:pt x="721868" y="1665288"/>
                    <a:pt x="601917" y="1856296"/>
                  </a:cubicBezTo>
                  <a:cubicBezTo>
                    <a:pt x="505905" y="2009203"/>
                    <a:pt x="321818" y="2103946"/>
                    <a:pt x="121603" y="2103946"/>
                  </a:cubicBezTo>
                  <a:close/>
                </a:path>
              </a:pathLst>
            </a:custGeom>
            <a:solidFill>
              <a:srgbClr val="ffffff">
                <a:alpha val="42000"/>
              </a:srgbClr>
            </a:solidFill>
            <a:ln>
              <a:noFill/>
            </a:ln>
          </p:spPr>
          <p:style>
            <a:lnRef idx="0"/>
            <a:fillRef idx="0"/>
            <a:effectRef idx="0"/>
            <a:fontRef idx="minor"/>
          </p:style>
        </p:sp>
        <p:sp>
          <p:nvSpPr>
            <p:cNvPr id="212" name="CustomShape 24"/>
            <p:cNvSpPr/>
            <p:nvPr/>
          </p:nvSpPr>
          <p:spPr>
            <a:xfrm>
              <a:off x="884880" y="4361400"/>
              <a:ext cx="204120" cy="194400"/>
            </a:xfrm>
            <a:custGeom>
              <a:avLst/>
              <a:gdLst/>
              <a:ahLst/>
              <a:rect l="l" t="t" r="r" b="b"/>
              <a:pathLst>
                <a:path w="273352" h="260490">
                  <a:moveTo>
                    <a:pt x="145733" y="260491"/>
                  </a:moveTo>
                  <a:cubicBezTo>
                    <a:pt x="113278" y="259868"/>
                    <a:pt x="81496" y="251137"/>
                    <a:pt x="53277" y="235091"/>
                  </a:cubicBezTo>
                  <a:cubicBezTo>
                    <a:pt x="24702" y="219406"/>
                    <a:pt x="5080" y="186323"/>
                    <a:pt x="826" y="146571"/>
                  </a:cubicBezTo>
                  <a:cubicBezTo>
                    <a:pt x="-3429" y="106820"/>
                    <a:pt x="8954" y="67451"/>
                    <a:pt x="33401" y="46242"/>
                  </a:cubicBezTo>
                  <a:cubicBezTo>
                    <a:pt x="66739" y="17286"/>
                    <a:pt x="109601" y="14"/>
                    <a:pt x="148527" y="14"/>
                  </a:cubicBezTo>
                  <a:cubicBezTo>
                    <a:pt x="175749" y="-406"/>
                    <a:pt x="202248" y="8770"/>
                    <a:pt x="223393" y="25921"/>
                  </a:cubicBezTo>
                  <a:cubicBezTo>
                    <a:pt x="281229" y="72791"/>
                    <a:pt x="290151" y="157659"/>
                    <a:pt x="243332" y="215532"/>
                  </a:cubicBezTo>
                  <a:cubicBezTo>
                    <a:pt x="219577" y="244889"/>
                    <a:pt x="183484" y="261494"/>
                    <a:pt x="145733" y="260427"/>
                  </a:cubicBezTo>
                  <a:close/>
                </a:path>
              </a:pathLst>
            </a:custGeom>
            <a:solidFill>
              <a:srgbClr val="ffffff">
                <a:alpha val="16000"/>
              </a:srgbClr>
            </a:solidFill>
            <a:ln>
              <a:noFill/>
            </a:ln>
          </p:spPr>
          <p:style>
            <a:lnRef idx="0"/>
            <a:fillRef idx="0"/>
            <a:effectRef idx="0"/>
            <a:fontRef idx="minor"/>
          </p:style>
        </p:sp>
      </p:grpSp>
      <p:sp>
        <p:nvSpPr>
          <p:cNvPr id="213" name="PlaceHolder 2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214" name="PlaceHolder 2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51" name="Group 1"/>
          <p:cNvGrpSpPr/>
          <p:nvPr/>
        </p:nvGrpSpPr>
        <p:grpSpPr>
          <a:xfrm>
            <a:off x="0" y="0"/>
            <a:ext cx="9157680" cy="5150880"/>
            <a:chOff x="0" y="0"/>
            <a:chExt cx="9157680" cy="5150880"/>
          </a:xfrm>
        </p:grpSpPr>
        <p:sp>
          <p:nvSpPr>
            <p:cNvPr id="252" name="CustomShape 2"/>
            <p:cNvSpPr/>
            <p:nvPr/>
          </p:nvSpPr>
          <p:spPr>
            <a:xfrm>
              <a:off x="284760" y="0"/>
              <a:ext cx="2404440" cy="2041920"/>
            </a:xfrm>
            <a:custGeom>
              <a:avLst/>
              <a:gdLst/>
              <a:ahLst/>
              <a:rect l="l" t="t" r="r" b="b"/>
              <a:pathLst>
                <a:path w="3202074" h="2719638">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style>
            <a:lnRef idx="0"/>
            <a:fillRef idx="0"/>
            <a:effectRef idx="0"/>
            <a:fontRef idx="minor"/>
          </p:style>
        </p:sp>
        <p:sp>
          <p:nvSpPr>
            <p:cNvPr id="253" name="CustomShape 3"/>
            <p:cNvSpPr/>
            <p:nvPr/>
          </p:nvSpPr>
          <p:spPr>
            <a:xfrm>
              <a:off x="3829680" y="383040"/>
              <a:ext cx="3818880" cy="3678840"/>
            </a:xfrm>
            <a:custGeom>
              <a:avLst/>
              <a:gdLst/>
              <a:ahLst/>
              <a:rect l="l" t="t" r="r" b="b"/>
              <a:pathLst>
                <a:path w="5085005" h="4898812">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style>
            <a:lnRef idx="0"/>
            <a:fillRef idx="0"/>
            <a:effectRef idx="0"/>
            <a:fontRef idx="minor"/>
          </p:style>
        </p:sp>
        <p:sp>
          <p:nvSpPr>
            <p:cNvPr id="254" name="CustomShape 4"/>
            <p:cNvSpPr/>
            <p:nvPr/>
          </p:nvSpPr>
          <p:spPr>
            <a:xfrm>
              <a:off x="7948080" y="0"/>
              <a:ext cx="1209600" cy="808560"/>
            </a:xfrm>
            <a:custGeom>
              <a:avLst/>
              <a:gdLst/>
              <a:ahLst/>
              <a:rect l="l" t="t" r="r" b="b"/>
              <a:pathLst>
                <a:path w="1611439" h="1077905">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style>
            <a:lnRef idx="0"/>
            <a:fillRef idx="0"/>
            <a:effectRef idx="0"/>
            <a:fontRef idx="minor"/>
          </p:style>
        </p:sp>
        <p:sp>
          <p:nvSpPr>
            <p:cNvPr id="255" name="CustomShape 5"/>
            <p:cNvSpPr/>
            <p:nvPr/>
          </p:nvSpPr>
          <p:spPr>
            <a:xfrm>
              <a:off x="6680880" y="2911680"/>
              <a:ext cx="2476800" cy="2238840"/>
            </a:xfrm>
            <a:custGeom>
              <a:avLst/>
              <a:gdLst/>
              <a:ahLst/>
              <a:rect l="l" t="t" r="r" b="b"/>
              <a:pathLst>
                <a:path w="3298507" h="2981766">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style>
            <a:lnRef idx="0"/>
            <a:fillRef idx="0"/>
            <a:effectRef idx="0"/>
            <a:fontRef idx="minor"/>
          </p:style>
        </p:sp>
        <p:sp>
          <p:nvSpPr>
            <p:cNvPr id="256" name="CustomShape 6"/>
            <p:cNvSpPr/>
            <p:nvPr/>
          </p:nvSpPr>
          <p:spPr>
            <a:xfrm>
              <a:off x="7471440" y="138600"/>
              <a:ext cx="947520" cy="950760"/>
            </a:xfrm>
            <a:custGeom>
              <a:avLst/>
              <a:gdLst/>
              <a:ahLst/>
              <a:rect l="l" t="t" r="r" b="b"/>
              <a:pathLst>
                <a:path w="1262894" h="1267301">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style>
            <a:lnRef idx="0"/>
            <a:fillRef idx="0"/>
            <a:effectRef idx="0"/>
            <a:fontRef idx="minor"/>
          </p:style>
        </p:sp>
        <p:sp>
          <p:nvSpPr>
            <p:cNvPr id="257" name="CustomShape 7"/>
            <p:cNvSpPr/>
            <p:nvPr/>
          </p:nvSpPr>
          <p:spPr>
            <a:xfrm>
              <a:off x="6125400" y="4590360"/>
              <a:ext cx="794880" cy="560160"/>
            </a:xfrm>
            <a:custGeom>
              <a:avLst/>
              <a:gdLst/>
              <a:ahLst/>
              <a:rect l="l" t="t" r="r" b="b"/>
              <a:pathLst>
                <a:path w="1059589" h="74692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style>
            <a:lnRef idx="0"/>
            <a:fillRef idx="0"/>
            <a:effectRef idx="0"/>
            <a:fontRef idx="minor"/>
          </p:style>
        </p:sp>
        <p:sp>
          <p:nvSpPr>
            <p:cNvPr id="258" name="CustomShape 8"/>
            <p:cNvSpPr/>
            <p:nvPr/>
          </p:nvSpPr>
          <p:spPr>
            <a:xfrm>
              <a:off x="8279640" y="2865240"/>
              <a:ext cx="588600" cy="567000"/>
            </a:xfrm>
            <a:custGeom>
              <a:avLst/>
              <a:gdLst/>
              <a:ahLst/>
              <a:rect l="l" t="t" r="r" b="b"/>
              <a:pathLst>
                <a:path w="785039" h="756266">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style>
            <a:lnRef idx="0"/>
            <a:fillRef idx="0"/>
            <a:effectRef idx="0"/>
            <a:fontRef idx="minor"/>
          </p:style>
        </p:sp>
        <p:sp>
          <p:nvSpPr>
            <p:cNvPr id="259" name="CustomShape 9"/>
            <p:cNvSpPr/>
            <p:nvPr/>
          </p:nvSpPr>
          <p:spPr>
            <a:xfrm>
              <a:off x="8650800" y="3454920"/>
              <a:ext cx="192600" cy="185400"/>
            </a:xfrm>
            <a:custGeom>
              <a:avLst/>
              <a:gdLst/>
              <a:ahLst/>
              <a:rect l="l" t="t" r="r" b="b"/>
              <a:pathLst>
                <a:path w="257951" h="24829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style>
            <a:lnRef idx="0"/>
            <a:fillRef idx="0"/>
            <a:effectRef idx="0"/>
            <a:fontRef idx="minor"/>
          </p:style>
        </p:sp>
        <p:sp>
          <p:nvSpPr>
            <p:cNvPr id="260" name="CustomShape 10"/>
            <p:cNvSpPr/>
            <p:nvPr/>
          </p:nvSpPr>
          <p:spPr>
            <a:xfrm>
              <a:off x="6970680" y="1096920"/>
              <a:ext cx="588600" cy="567000"/>
            </a:xfrm>
            <a:custGeom>
              <a:avLst/>
              <a:gdLst/>
              <a:ahLst/>
              <a:rect l="l" t="t" r="r" b="b"/>
              <a:pathLst>
                <a:path w="785039" h="756266">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style>
            <a:lnRef idx="0"/>
            <a:fillRef idx="0"/>
            <a:effectRef idx="0"/>
            <a:fontRef idx="minor"/>
          </p:style>
        </p:sp>
        <p:sp>
          <p:nvSpPr>
            <p:cNvPr id="261" name="CustomShape 11"/>
            <p:cNvSpPr/>
            <p:nvPr/>
          </p:nvSpPr>
          <p:spPr>
            <a:xfrm>
              <a:off x="8191440" y="4128840"/>
              <a:ext cx="192600" cy="185400"/>
            </a:xfrm>
            <a:custGeom>
              <a:avLst/>
              <a:gdLst/>
              <a:ahLst/>
              <a:rect l="l" t="t" r="r" b="b"/>
              <a:pathLst>
                <a:path w="257778" h="248289">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style>
            <a:lnRef idx="0"/>
            <a:fillRef idx="0"/>
            <a:effectRef idx="0"/>
            <a:fontRef idx="minor"/>
          </p:style>
        </p:sp>
        <p:sp>
          <p:nvSpPr>
            <p:cNvPr id="262" name="CustomShape 12"/>
            <p:cNvSpPr/>
            <p:nvPr/>
          </p:nvSpPr>
          <p:spPr>
            <a:xfrm>
              <a:off x="7002360" y="1681560"/>
              <a:ext cx="185400" cy="192240"/>
            </a:xfrm>
            <a:custGeom>
              <a:avLst/>
              <a:gdLst/>
              <a:ahLst/>
              <a:rect l="l" t="t" r="r" b="b"/>
              <a:pathLst>
                <a:path w="248447" h="25747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style>
            <a:lnRef idx="0"/>
            <a:fillRef idx="0"/>
            <a:effectRef idx="0"/>
            <a:fontRef idx="minor"/>
          </p:style>
        </p:sp>
        <p:sp>
          <p:nvSpPr>
            <p:cNvPr id="263" name="CustomShape 13"/>
            <p:cNvSpPr/>
            <p:nvPr/>
          </p:nvSpPr>
          <p:spPr>
            <a:xfrm>
              <a:off x="8799120" y="1148040"/>
              <a:ext cx="358560" cy="567000"/>
            </a:xfrm>
            <a:custGeom>
              <a:avLst/>
              <a:gdLst/>
              <a:ahLst/>
              <a:rect l="l" t="t" r="r" b="b"/>
              <a:pathLst>
                <a:path w="478703" h="756067">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style>
            <a:lnRef idx="0"/>
            <a:fillRef idx="0"/>
            <a:effectRef idx="0"/>
            <a:fontRef idx="minor"/>
          </p:style>
        </p:sp>
        <p:sp>
          <p:nvSpPr>
            <p:cNvPr id="264" name="CustomShape 14"/>
            <p:cNvSpPr/>
            <p:nvPr/>
          </p:nvSpPr>
          <p:spPr>
            <a:xfrm>
              <a:off x="0" y="4315680"/>
              <a:ext cx="2126880" cy="834840"/>
            </a:xfrm>
            <a:custGeom>
              <a:avLst/>
              <a:gdLst/>
              <a:ahLst/>
              <a:rect l="l" t="t" r="r" b="b"/>
              <a:pathLst>
                <a:path w="2832735" h="1112748">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style>
            <a:lnRef idx="0"/>
            <a:fillRef idx="0"/>
            <a:effectRef idx="0"/>
            <a:fontRef idx="minor"/>
          </p:style>
        </p:sp>
        <p:sp>
          <p:nvSpPr>
            <p:cNvPr id="265" name="CustomShape 15"/>
            <p:cNvSpPr/>
            <p:nvPr/>
          </p:nvSpPr>
          <p:spPr>
            <a:xfrm>
              <a:off x="6759360" y="1650600"/>
              <a:ext cx="2107800" cy="2284920"/>
            </a:xfrm>
            <a:custGeom>
              <a:avLst/>
              <a:gdLst/>
              <a:ahLst/>
              <a:rect l="l" t="t" r="r" b="b"/>
              <a:pathLst>
                <a:path w="2807421" h="3042981">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style>
            <a:lnRef idx="0"/>
            <a:fillRef idx="0"/>
            <a:effectRef idx="0"/>
            <a:fontRef idx="minor"/>
          </p:style>
        </p:sp>
        <p:sp>
          <p:nvSpPr>
            <p:cNvPr id="266" name="CustomShape 16"/>
            <p:cNvSpPr/>
            <p:nvPr/>
          </p:nvSpPr>
          <p:spPr>
            <a:xfrm>
              <a:off x="0" y="4035600"/>
              <a:ext cx="749520" cy="1115280"/>
            </a:xfrm>
            <a:custGeom>
              <a:avLst/>
              <a:gdLst/>
              <a:ahLst/>
              <a:rect l="l" t="t" r="r" b="b"/>
              <a:pathLst>
                <a:path w="999118" h="148589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style>
            <a:lnRef idx="0"/>
            <a:fillRef idx="0"/>
            <a:effectRef idx="0"/>
            <a:fontRef idx="minor"/>
          </p:style>
        </p:sp>
        <p:sp>
          <p:nvSpPr>
            <p:cNvPr id="267" name="CustomShape 17"/>
            <p:cNvSpPr/>
            <p:nvPr/>
          </p:nvSpPr>
          <p:spPr>
            <a:xfrm>
              <a:off x="1743480" y="4836600"/>
              <a:ext cx="566640" cy="313920"/>
            </a:xfrm>
            <a:custGeom>
              <a:avLst/>
              <a:gdLst/>
              <a:ahLst/>
              <a:rect l="l" t="t" r="r" b="b"/>
              <a:pathLst>
                <a:path w="755520" h="419469">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style>
            <a:lnRef idx="0"/>
            <a:fillRef idx="0"/>
            <a:effectRef idx="0"/>
            <a:fontRef idx="minor"/>
          </p:style>
        </p:sp>
        <p:sp>
          <p:nvSpPr>
            <p:cNvPr id="268" name="CustomShape 18"/>
            <p:cNvSpPr/>
            <p:nvPr/>
          </p:nvSpPr>
          <p:spPr>
            <a:xfrm>
              <a:off x="2298600" y="4782960"/>
              <a:ext cx="185400" cy="192240"/>
            </a:xfrm>
            <a:custGeom>
              <a:avLst/>
              <a:gdLst/>
              <a:ahLst/>
              <a:rect l="l" t="t" r="r" b="b"/>
              <a:pathLst>
                <a:path w="248016" h="257519">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style>
            <a:lnRef idx="0"/>
            <a:fillRef idx="0"/>
            <a:effectRef idx="0"/>
            <a:fontRef idx="minor"/>
          </p:style>
        </p:sp>
        <p:sp>
          <p:nvSpPr>
            <p:cNvPr id="269" name="CustomShape 19"/>
            <p:cNvSpPr/>
            <p:nvPr/>
          </p:nvSpPr>
          <p:spPr>
            <a:xfrm>
              <a:off x="1003320" y="4131000"/>
              <a:ext cx="489960" cy="471960"/>
            </a:xfrm>
            <a:custGeom>
              <a:avLst/>
              <a:gdLst/>
              <a:ahLst/>
              <a:rect l="l" t="t" r="r" b="b"/>
              <a:pathLst>
                <a:path w="653692" h="629771">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style>
            <a:lnRef idx="0"/>
            <a:fillRef idx="0"/>
            <a:effectRef idx="0"/>
            <a:fontRef idx="minor"/>
          </p:style>
        </p:sp>
        <p:sp>
          <p:nvSpPr>
            <p:cNvPr id="270" name="CustomShape 20"/>
            <p:cNvSpPr/>
            <p:nvPr/>
          </p:nvSpPr>
          <p:spPr>
            <a:xfrm>
              <a:off x="1388520" y="4608720"/>
              <a:ext cx="192600" cy="185400"/>
            </a:xfrm>
            <a:custGeom>
              <a:avLst/>
              <a:gdLst/>
              <a:ahLst/>
              <a:rect l="l" t="t" r="r" b="b"/>
              <a:pathLst>
                <a:path w="257880" h="248289">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style>
            <a:lnRef idx="0"/>
            <a:fillRef idx="0"/>
            <a:effectRef idx="0"/>
            <a:fontRef idx="minor"/>
          </p:style>
        </p:sp>
        <p:sp>
          <p:nvSpPr>
            <p:cNvPr id="271" name="CustomShape 21"/>
            <p:cNvSpPr/>
            <p:nvPr/>
          </p:nvSpPr>
          <p:spPr>
            <a:xfrm>
              <a:off x="1551960" y="4456800"/>
              <a:ext cx="95760" cy="92160"/>
            </a:xfrm>
            <a:custGeom>
              <a:avLst/>
              <a:gdLst/>
              <a:ahLst/>
              <a:rect l="l" t="t" r="r" b="b"/>
              <a:pathLst>
                <a:path w="128918" h="124173">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style>
            <a:lnRef idx="0"/>
            <a:fillRef idx="0"/>
            <a:effectRef idx="0"/>
            <a:fontRef idx="minor"/>
          </p:style>
        </p:sp>
        <p:sp>
          <p:nvSpPr>
            <p:cNvPr id="272" name="CustomShape 22"/>
            <p:cNvSpPr/>
            <p:nvPr/>
          </p:nvSpPr>
          <p:spPr>
            <a:xfrm>
              <a:off x="8365320" y="4203720"/>
              <a:ext cx="792360" cy="946800"/>
            </a:xfrm>
            <a:custGeom>
              <a:avLst/>
              <a:gdLst/>
              <a:ahLst/>
              <a:rect l="l" t="t" r="r" b="b"/>
              <a:pathLst>
                <a:path w="1056131" h="1261935">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style>
            <a:lnRef idx="0"/>
            <a:fillRef idx="0"/>
            <a:effectRef idx="0"/>
            <a:fontRef idx="minor"/>
          </p:style>
        </p:sp>
        <p:sp>
          <p:nvSpPr>
            <p:cNvPr id="273" name="CustomShape 23"/>
            <p:cNvSpPr/>
            <p:nvPr/>
          </p:nvSpPr>
          <p:spPr>
            <a:xfrm>
              <a:off x="8404920" y="833040"/>
              <a:ext cx="284760" cy="271440"/>
            </a:xfrm>
            <a:custGeom>
              <a:avLst/>
              <a:gdLst/>
              <a:ahLst/>
              <a:rect l="l" t="t" r="r" b="b"/>
              <a:pathLst>
                <a:path w="380597" h="36291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style>
            <a:lnRef idx="0"/>
            <a:fillRef idx="0"/>
            <a:effectRef idx="0"/>
            <a:fontRef idx="minor"/>
          </p:style>
        </p:sp>
        <p:sp>
          <p:nvSpPr>
            <p:cNvPr id="274" name="CustomShape 24"/>
            <p:cNvSpPr/>
            <p:nvPr/>
          </p:nvSpPr>
          <p:spPr>
            <a:xfrm>
              <a:off x="7255800" y="181800"/>
              <a:ext cx="172080" cy="164160"/>
            </a:xfrm>
            <a:custGeom>
              <a:avLst/>
              <a:gdLst/>
              <a:ahLst/>
              <a:rect l="l" t="t" r="r" b="b"/>
              <a:pathLst>
                <a:path w="230618" h="219842">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style>
            <a:lnRef idx="0"/>
            <a:fillRef idx="0"/>
            <a:effectRef idx="0"/>
            <a:fontRef idx="minor"/>
          </p:style>
        </p:sp>
      </p:grpSp>
      <p:sp>
        <p:nvSpPr>
          <p:cNvPr id="275" name="PlaceHolder 2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276" name="PlaceHolder 2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13" name="Group 1"/>
          <p:cNvGrpSpPr/>
          <p:nvPr/>
        </p:nvGrpSpPr>
        <p:grpSpPr>
          <a:xfrm>
            <a:off x="0" y="0"/>
            <a:ext cx="9157680" cy="5150880"/>
            <a:chOff x="0" y="0"/>
            <a:chExt cx="9157680" cy="5150880"/>
          </a:xfrm>
        </p:grpSpPr>
        <p:sp>
          <p:nvSpPr>
            <p:cNvPr id="314" name="CustomShape 2"/>
            <p:cNvSpPr/>
            <p:nvPr/>
          </p:nvSpPr>
          <p:spPr>
            <a:xfrm>
              <a:off x="0" y="0"/>
              <a:ext cx="1621080" cy="2442600"/>
            </a:xfrm>
            <a:custGeom>
              <a:avLst/>
              <a:gdLst/>
              <a:ahLst/>
              <a:rect l="l" t="t" r="r" b="b"/>
              <a:pathLst>
                <a:path w="2159540" h="325309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style>
            <a:lnRef idx="0"/>
            <a:fillRef idx="0"/>
            <a:effectRef idx="0"/>
            <a:fontRef idx="minor"/>
          </p:style>
        </p:sp>
        <p:sp>
          <p:nvSpPr>
            <p:cNvPr id="315" name="CustomShape 3"/>
            <p:cNvSpPr/>
            <p:nvPr/>
          </p:nvSpPr>
          <p:spPr>
            <a:xfrm>
              <a:off x="8516880" y="79560"/>
              <a:ext cx="640800" cy="1222920"/>
            </a:xfrm>
            <a:custGeom>
              <a:avLst/>
              <a:gdLst/>
              <a:ahLst/>
              <a:rect l="l" t="t" r="r" b="b"/>
              <a:pathLst>
                <a:path w="854318" h="1629473">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style>
            <a:lnRef idx="0"/>
            <a:fillRef idx="0"/>
            <a:effectRef idx="0"/>
            <a:fontRef idx="minor"/>
          </p:style>
        </p:sp>
        <p:sp>
          <p:nvSpPr>
            <p:cNvPr id="316" name="CustomShape 4"/>
            <p:cNvSpPr/>
            <p:nvPr/>
          </p:nvSpPr>
          <p:spPr>
            <a:xfrm>
              <a:off x="7228080" y="3537360"/>
              <a:ext cx="1929600" cy="1613520"/>
            </a:xfrm>
            <a:custGeom>
              <a:avLst/>
              <a:gdLst/>
              <a:ahLst/>
              <a:rect l="l" t="t" r="r" b="b"/>
              <a:pathLst>
                <a:path w="2569971" h="2149229">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style>
            <a:lnRef idx="0"/>
            <a:fillRef idx="0"/>
            <a:effectRef idx="0"/>
            <a:fontRef idx="minor"/>
          </p:style>
        </p:sp>
        <p:sp>
          <p:nvSpPr>
            <p:cNvPr id="317" name="CustomShape 5"/>
            <p:cNvSpPr/>
            <p:nvPr/>
          </p:nvSpPr>
          <p:spPr>
            <a:xfrm>
              <a:off x="229320" y="0"/>
              <a:ext cx="1085400" cy="726480"/>
            </a:xfrm>
            <a:custGeom>
              <a:avLst/>
              <a:gdLst/>
              <a:ahLst/>
              <a:rect l="l" t="t" r="r" b="b"/>
              <a:pathLst>
                <a:path w="1446400" h="968569">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style>
            <a:lnRef idx="0"/>
            <a:fillRef idx="0"/>
            <a:effectRef idx="0"/>
            <a:fontRef idx="minor"/>
          </p:style>
        </p:sp>
        <p:sp>
          <p:nvSpPr>
            <p:cNvPr id="318" name="CustomShape 6"/>
            <p:cNvSpPr/>
            <p:nvPr/>
          </p:nvSpPr>
          <p:spPr>
            <a:xfrm>
              <a:off x="136440" y="581040"/>
              <a:ext cx="225360" cy="226080"/>
            </a:xfrm>
            <a:custGeom>
              <a:avLst/>
              <a:gdLst/>
              <a:ahLst/>
              <a:rect l="l" t="t" r="r" b="b"/>
              <a:pathLst>
                <a:path w="301359" h="302398">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style>
            <a:lnRef idx="0"/>
            <a:fillRef idx="0"/>
            <a:effectRef idx="0"/>
            <a:fontRef idx="minor"/>
          </p:style>
        </p:sp>
        <p:sp>
          <p:nvSpPr>
            <p:cNvPr id="319" name="CustomShape 7"/>
            <p:cNvSpPr/>
            <p:nvPr/>
          </p:nvSpPr>
          <p:spPr>
            <a:xfrm>
              <a:off x="8166960" y="741240"/>
              <a:ext cx="696600" cy="699120"/>
            </a:xfrm>
            <a:custGeom>
              <a:avLst/>
              <a:gdLst/>
              <a:ahLst/>
              <a:rect l="l" t="t" r="r" b="b"/>
              <a:pathLst>
                <a:path w="928947" h="932303">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style>
            <a:lnRef idx="0"/>
            <a:fillRef idx="0"/>
            <a:effectRef idx="0"/>
            <a:fontRef idx="minor"/>
          </p:style>
        </p:sp>
        <p:sp>
          <p:nvSpPr>
            <p:cNvPr id="320" name="CustomShape 8"/>
            <p:cNvSpPr/>
            <p:nvPr/>
          </p:nvSpPr>
          <p:spPr>
            <a:xfrm>
              <a:off x="1523520" y="0"/>
              <a:ext cx="279360" cy="248040"/>
            </a:xfrm>
            <a:custGeom>
              <a:avLst/>
              <a:gdLst/>
              <a:ahLst/>
              <a:rect l="l" t="t" r="r" b="b"/>
              <a:pathLst>
                <a:path w="373336" h="331526">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style>
            <a:lnRef idx="0"/>
            <a:fillRef idx="0"/>
            <a:effectRef idx="0"/>
            <a:fontRef idx="minor"/>
          </p:style>
        </p:sp>
        <p:sp>
          <p:nvSpPr>
            <p:cNvPr id="321" name="CustomShape 9"/>
            <p:cNvSpPr/>
            <p:nvPr/>
          </p:nvSpPr>
          <p:spPr>
            <a:xfrm>
              <a:off x="1780200" y="205200"/>
              <a:ext cx="126360" cy="126720"/>
            </a:xfrm>
            <a:custGeom>
              <a:avLst/>
              <a:gdLst/>
              <a:ahLst/>
              <a:rect l="l" t="t" r="r" b="b"/>
              <a:pathLst>
                <a:path w="169729" h="170275">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style>
            <a:lnRef idx="0"/>
            <a:fillRef idx="0"/>
            <a:effectRef idx="0"/>
            <a:fontRef idx="minor"/>
          </p:style>
        </p:sp>
        <p:sp>
          <p:nvSpPr>
            <p:cNvPr id="322" name="CustomShape 10"/>
            <p:cNvSpPr/>
            <p:nvPr/>
          </p:nvSpPr>
          <p:spPr>
            <a:xfrm>
              <a:off x="6800400" y="4771080"/>
              <a:ext cx="584280" cy="379440"/>
            </a:xfrm>
            <a:custGeom>
              <a:avLst/>
              <a:gdLst/>
              <a:ahLst/>
              <a:rect l="l" t="t" r="r" b="b"/>
              <a:pathLst>
                <a:path w="779104" h="506528">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style>
            <a:lnRef idx="0"/>
            <a:fillRef idx="0"/>
            <a:effectRef idx="0"/>
            <a:fontRef idx="minor"/>
          </p:style>
        </p:sp>
        <p:sp>
          <p:nvSpPr>
            <p:cNvPr id="323" name="CustomShape 11"/>
            <p:cNvSpPr/>
            <p:nvPr/>
          </p:nvSpPr>
          <p:spPr>
            <a:xfrm>
              <a:off x="1071360" y="691560"/>
              <a:ext cx="839520" cy="808560"/>
            </a:xfrm>
            <a:custGeom>
              <a:avLst/>
              <a:gdLst/>
              <a:ahLst/>
              <a:rect l="l" t="t" r="r" b="b"/>
              <a:pathLst>
                <a:path w="1119129" h="1077892">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style>
            <a:lnRef idx="0"/>
            <a:fillRef idx="0"/>
            <a:effectRef idx="0"/>
            <a:fontRef idx="minor"/>
          </p:style>
        </p:sp>
        <p:sp>
          <p:nvSpPr>
            <p:cNvPr id="324" name="CustomShape 12"/>
            <p:cNvSpPr/>
            <p:nvPr/>
          </p:nvSpPr>
          <p:spPr>
            <a:xfrm>
              <a:off x="8384040" y="3655800"/>
              <a:ext cx="432360" cy="416520"/>
            </a:xfrm>
            <a:custGeom>
              <a:avLst/>
              <a:gdLst/>
              <a:ahLst/>
              <a:rect l="l" t="t" r="r" b="b"/>
              <a:pathLst>
                <a:path w="577036" h="555898">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style>
            <a:lnRef idx="0"/>
            <a:fillRef idx="0"/>
            <a:effectRef idx="0"/>
            <a:fontRef idx="minor"/>
          </p:style>
        </p:sp>
        <p:sp>
          <p:nvSpPr>
            <p:cNvPr id="325" name="CustomShape 13"/>
            <p:cNvSpPr/>
            <p:nvPr/>
          </p:nvSpPr>
          <p:spPr>
            <a:xfrm>
              <a:off x="1767240" y="1491480"/>
              <a:ext cx="141120" cy="136080"/>
            </a:xfrm>
            <a:custGeom>
              <a:avLst/>
              <a:gdLst/>
              <a:ahLst/>
              <a:rect l="l" t="t" r="r" b="b"/>
              <a:pathLst>
                <a:path w="189466" h="182642">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style>
            <a:lnRef idx="0"/>
            <a:fillRef idx="0"/>
            <a:effectRef idx="0"/>
            <a:fontRef idx="minor"/>
          </p:style>
        </p:sp>
        <p:sp>
          <p:nvSpPr>
            <p:cNvPr id="326" name="CustomShape 14"/>
            <p:cNvSpPr/>
            <p:nvPr/>
          </p:nvSpPr>
          <p:spPr>
            <a:xfrm>
              <a:off x="8656920" y="4088880"/>
              <a:ext cx="141120" cy="136080"/>
            </a:xfrm>
            <a:custGeom>
              <a:avLst/>
              <a:gdLst/>
              <a:ahLst/>
              <a:rect l="l" t="t" r="r" b="b"/>
              <a:pathLst>
                <a:path w="189464" h="182642">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style>
            <a:lnRef idx="0"/>
            <a:fillRef idx="0"/>
            <a:effectRef idx="0"/>
            <a:fontRef idx="minor"/>
          </p:style>
        </p:sp>
        <p:sp>
          <p:nvSpPr>
            <p:cNvPr id="327" name="CustomShape 15"/>
            <p:cNvSpPr/>
            <p:nvPr/>
          </p:nvSpPr>
          <p:spPr>
            <a:xfrm>
              <a:off x="1887480" y="1380240"/>
              <a:ext cx="70200" cy="67680"/>
            </a:xfrm>
            <a:custGeom>
              <a:avLst/>
              <a:gdLst/>
              <a:ahLst/>
              <a:rect l="l" t="t" r="r" b="b"/>
              <a:pathLst>
                <a:path w="94839" h="91318">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style>
            <a:lnRef idx="0"/>
            <a:fillRef idx="0"/>
            <a:effectRef idx="0"/>
            <a:fontRef idx="minor"/>
          </p:style>
        </p:sp>
        <p:sp>
          <p:nvSpPr>
            <p:cNvPr id="328" name="CustomShape 16"/>
            <p:cNvSpPr/>
            <p:nvPr/>
          </p:nvSpPr>
          <p:spPr>
            <a:xfrm>
              <a:off x="8319240" y="4431600"/>
              <a:ext cx="141120" cy="136080"/>
            </a:xfrm>
            <a:custGeom>
              <a:avLst/>
              <a:gdLst/>
              <a:ahLst/>
              <a:rect l="l" t="t" r="r" b="b"/>
              <a:pathLst>
                <a:path w="189465" h="182642">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style>
            <a:lnRef idx="0"/>
            <a:fillRef idx="0"/>
            <a:effectRef idx="0"/>
            <a:fontRef idx="minor"/>
          </p:style>
        </p:sp>
        <p:sp>
          <p:nvSpPr>
            <p:cNvPr id="329" name="CustomShape 17"/>
            <p:cNvSpPr/>
            <p:nvPr/>
          </p:nvSpPr>
          <p:spPr>
            <a:xfrm>
              <a:off x="8765640" y="2240640"/>
              <a:ext cx="391680" cy="416520"/>
            </a:xfrm>
            <a:custGeom>
              <a:avLst/>
              <a:gdLst/>
              <a:ahLst/>
              <a:rect l="l" t="t" r="r" b="b"/>
              <a:pathLst>
                <a:path w="522974" h="555794">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style>
            <a:lnRef idx="0"/>
            <a:fillRef idx="0"/>
            <a:effectRef idx="0"/>
            <a:fontRef idx="minor"/>
          </p:style>
        </p:sp>
        <p:sp>
          <p:nvSpPr>
            <p:cNvPr id="330" name="CustomShape 18"/>
            <p:cNvSpPr/>
            <p:nvPr/>
          </p:nvSpPr>
          <p:spPr>
            <a:xfrm>
              <a:off x="0" y="4255560"/>
              <a:ext cx="778680" cy="895320"/>
            </a:xfrm>
            <a:custGeom>
              <a:avLst/>
              <a:gdLst/>
              <a:ahLst/>
              <a:rect l="l" t="t" r="r" b="b"/>
              <a:pathLst>
                <a:path w="1038230" h="1193161">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style>
            <a:lnRef idx="0"/>
            <a:fillRef idx="0"/>
            <a:effectRef idx="0"/>
            <a:fontRef idx="minor"/>
          </p:style>
        </p:sp>
        <p:sp>
          <p:nvSpPr>
            <p:cNvPr id="331" name="CustomShape 19"/>
            <p:cNvSpPr/>
            <p:nvPr/>
          </p:nvSpPr>
          <p:spPr>
            <a:xfrm>
              <a:off x="0" y="3679200"/>
              <a:ext cx="801360" cy="865440"/>
            </a:xfrm>
            <a:custGeom>
              <a:avLst/>
              <a:gdLst/>
              <a:ahLst/>
              <a:rect l="l" t="t" r="r" b="b"/>
              <a:pathLst>
                <a:path w="1068429" h="1153631">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style>
            <a:lnRef idx="0"/>
            <a:fillRef idx="0"/>
            <a:effectRef idx="0"/>
            <a:fontRef idx="minor"/>
          </p:style>
        </p:sp>
        <p:sp>
          <p:nvSpPr>
            <p:cNvPr id="332" name="CustomShape 20"/>
            <p:cNvSpPr/>
            <p:nvPr/>
          </p:nvSpPr>
          <p:spPr>
            <a:xfrm>
              <a:off x="7923240" y="1940760"/>
              <a:ext cx="649440" cy="625680"/>
            </a:xfrm>
            <a:custGeom>
              <a:avLst/>
              <a:gdLst/>
              <a:ahLst/>
              <a:rect l="l" t="t" r="r" b="b"/>
              <a:pathLst>
                <a:path w="866003" h="834312">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style>
            <a:lnRef idx="0"/>
            <a:fillRef idx="0"/>
            <a:effectRef idx="0"/>
            <a:fontRef idx="minor"/>
          </p:style>
        </p:sp>
        <p:sp>
          <p:nvSpPr>
            <p:cNvPr id="333" name="CustomShape 21"/>
            <p:cNvSpPr/>
            <p:nvPr/>
          </p:nvSpPr>
          <p:spPr>
            <a:xfrm>
              <a:off x="7228080" y="2659680"/>
              <a:ext cx="1672920" cy="1813680"/>
            </a:xfrm>
            <a:custGeom>
              <a:avLst/>
              <a:gdLst/>
              <a:ahLst/>
              <a:rect l="l" t="t" r="r" b="b"/>
              <a:pathLst>
                <a:path w="2614208" h="2834046">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style>
            <a:lnRef idx="0"/>
            <a:fillRef idx="0"/>
            <a:effectRef idx="0"/>
            <a:fontRef idx="minor"/>
          </p:style>
        </p:sp>
        <p:sp>
          <p:nvSpPr>
            <p:cNvPr id="334" name="CustomShape 22"/>
            <p:cNvSpPr/>
            <p:nvPr/>
          </p:nvSpPr>
          <p:spPr>
            <a:xfrm>
              <a:off x="171720" y="2709360"/>
              <a:ext cx="533520" cy="513720"/>
            </a:xfrm>
            <a:custGeom>
              <a:avLst/>
              <a:gdLst/>
              <a:ahLst/>
              <a:rect l="l" t="t" r="r" b="b"/>
              <a:pathLst>
                <a:path w="711488" h="685378">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style>
            <a:lnRef idx="0"/>
            <a:fillRef idx="0"/>
            <a:effectRef idx="0"/>
            <a:fontRef idx="minor"/>
          </p:style>
        </p:sp>
        <p:sp>
          <p:nvSpPr>
            <p:cNvPr id="335" name="CustomShape 23"/>
            <p:cNvSpPr/>
            <p:nvPr/>
          </p:nvSpPr>
          <p:spPr>
            <a:xfrm>
              <a:off x="8447760" y="4466520"/>
              <a:ext cx="709560" cy="684000"/>
            </a:xfrm>
            <a:custGeom>
              <a:avLst/>
              <a:gdLst/>
              <a:ahLst/>
              <a:rect l="l" t="t" r="r" b="b"/>
              <a:pathLst>
                <a:path w="946150" h="911923">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style>
            <a:lnRef idx="0"/>
            <a:fillRef idx="0"/>
            <a:effectRef idx="0"/>
            <a:fontRef idx="minor"/>
          </p:style>
        </p:sp>
        <p:sp>
          <p:nvSpPr>
            <p:cNvPr id="336" name="CustomShape 24"/>
            <p:cNvSpPr/>
            <p:nvPr/>
          </p:nvSpPr>
          <p:spPr>
            <a:xfrm>
              <a:off x="8853120" y="1322280"/>
              <a:ext cx="209160" cy="199440"/>
            </a:xfrm>
            <a:custGeom>
              <a:avLst/>
              <a:gdLst/>
              <a:ahLst/>
              <a:rect l="l" t="t" r="r" b="b"/>
              <a:pathLst>
                <a:path w="279737" h="266755">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style>
            <a:lnRef idx="0"/>
            <a:fillRef idx="0"/>
            <a:effectRef idx="0"/>
            <a:fontRef idx="minor"/>
          </p:style>
        </p:sp>
        <p:sp>
          <p:nvSpPr>
            <p:cNvPr id="337" name="CustomShape 25"/>
            <p:cNvSpPr/>
            <p:nvPr/>
          </p:nvSpPr>
          <p:spPr>
            <a:xfrm>
              <a:off x="8008200" y="843480"/>
              <a:ext cx="126360" cy="120240"/>
            </a:xfrm>
            <a:custGeom>
              <a:avLst/>
              <a:gdLst/>
              <a:ahLst/>
              <a:rect l="l" t="t" r="r" b="b"/>
              <a:pathLst>
                <a:path w="169519" h="161673">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style>
            <a:lnRef idx="0"/>
            <a:fillRef idx="0"/>
            <a:effectRef idx="0"/>
            <a:fontRef idx="minor"/>
          </p:style>
        </p:sp>
        <p:sp>
          <p:nvSpPr>
            <p:cNvPr id="338" name="CustomShape 26"/>
            <p:cNvSpPr/>
            <p:nvPr/>
          </p:nvSpPr>
          <p:spPr>
            <a:xfrm>
              <a:off x="0" y="1383480"/>
              <a:ext cx="1069920" cy="1584360"/>
            </a:xfrm>
            <a:custGeom>
              <a:avLst/>
              <a:gdLst/>
              <a:ahLst/>
              <a:rect l="l" t="t" r="r" b="b"/>
              <a:pathLst>
                <a:path w="1425953" h="2110769">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style>
            <a:lnRef idx="0"/>
            <a:fillRef idx="0"/>
            <a:effectRef idx="0"/>
            <a:fontRef idx="minor"/>
          </p:style>
        </p:sp>
        <p:sp>
          <p:nvSpPr>
            <p:cNvPr id="339" name="CustomShape 27"/>
            <p:cNvSpPr/>
            <p:nvPr/>
          </p:nvSpPr>
          <p:spPr>
            <a:xfrm>
              <a:off x="883080" y="4362480"/>
              <a:ext cx="209160" cy="199440"/>
            </a:xfrm>
            <a:custGeom>
              <a:avLst/>
              <a:gdLst/>
              <a:ahLst/>
              <a:rect l="l" t="t" r="r" b="b"/>
              <a:pathLst>
                <a:path w="279751" h="266869">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style>
            <a:lnRef idx="0"/>
            <a:fillRef idx="0"/>
            <a:effectRef idx="0"/>
            <a:fontRef idx="minor"/>
          </p:style>
        </p:sp>
      </p:grpSp>
      <p:sp>
        <p:nvSpPr>
          <p:cNvPr id="340" name="PlaceHolder 28"/>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341" name="PlaceHolder 29"/>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78" name="Group 1"/>
          <p:cNvGrpSpPr/>
          <p:nvPr/>
        </p:nvGrpSpPr>
        <p:grpSpPr>
          <a:xfrm>
            <a:off x="2160" y="-4320"/>
            <a:ext cx="9155880" cy="5147280"/>
            <a:chOff x="2160" y="-4320"/>
            <a:chExt cx="9155880" cy="5147280"/>
          </a:xfrm>
        </p:grpSpPr>
        <p:sp>
          <p:nvSpPr>
            <p:cNvPr id="379" name="CustomShape 2"/>
            <p:cNvSpPr/>
            <p:nvPr/>
          </p:nvSpPr>
          <p:spPr>
            <a:xfrm>
              <a:off x="2160" y="4386240"/>
              <a:ext cx="1254960" cy="756720"/>
            </a:xfrm>
            <a:custGeom>
              <a:avLst/>
              <a:gdLst/>
              <a:ahLst/>
              <a:rect l="l" t="t" r="r" b="b"/>
              <a:pathLst>
                <a:path w="1668970" h="1009543">
                  <a:moveTo>
                    <a:pt x="1119632" y="272943"/>
                  </a:moveTo>
                  <a:cubicBezTo>
                    <a:pt x="752793" y="57869"/>
                    <a:pt x="365697" y="-37254"/>
                    <a:pt x="0" y="13292"/>
                  </a:cubicBezTo>
                  <a:lnTo>
                    <a:pt x="0" y="1009543"/>
                  </a:lnTo>
                  <a:lnTo>
                    <a:pt x="1668970" y="1009543"/>
                  </a:lnTo>
                  <a:cubicBezTo>
                    <a:pt x="1592263" y="709252"/>
                    <a:pt x="1405700" y="441155"/>
                    <a:pt x="1119632" y="272943"/>
                  </a:cubicBezTo>
                  <a:close/>
                </a:path>
              </a:pathLst>
            </a:custGeom>
            <a:solidFill>
              <a:schemeClr val="accent1"/>
            </a:solidFill>
            <a:ln>
              <a:noFill/>
            </a:ln>
          </p:spPr>
          <p:style>
            <a:lnRef idx="0"/>
            <a:fillRef idx="0"/>
            <a:effectRef idx="0"/>
            <a:fontRef idx="minor"/>
          </p:style>
        </p:sp>
        <p:sp>
          <p:nvSpPr>
            <p:cNvPr id="380" name="CustomShape 3"/>
            <p:cNvSpPr/>
            <p:nvPr/>
          </p:nvSpPr>
          <p:spPr>
            <a:xfrm>
              <a:off x="5488920" y="2118240"/>
              <a:ext cx="3666960" cy="3024720"/>
            </a:xfrm>
            <a:custGeom>
              <a:avLst/>
              <a:gdLst/>
              <a:ahLst/>
              <a:rect l="l" t="t" r="r" b="b"/>
              <a:pathLst>
                <a:path w="4873992" h="4030847">
                  <a:moveTo>
                    <a:pt x="4331826" y="341498"/>
                  </a:moveTo>
                  <a:cubicBezTo>
                    <a:pt x="3654344" y="-207142"/>
                    <a:pt x="2753470" y="-69665"/>
                    <a:pt x="2111866" y="574606"/>
                  </a:cubicBezTo>
                  <a:cubicBezTo>
                    <a:pt x="1470262" y="1218877"/>
                    <a:pt x="986392" y="2112386"/>
                    <a:pt x="386825" y="2704968"/>
                  </a:cubicBezTo>
                  <a:cubicBezTo>
                    <a:pt x="34718" y="3052948"/>
                    <a:pt x="-71836" y="3556313"/>
                    <a:pt x="46084" y="4030848"/>
                  </a:cubicBezTo>
                  <a:lnTo>
                    <a:pt x="3414822" y="4030848"/>
                  </a:lnTo>
                  <a:cubicBezTo>
                    <a:pt x="3829605" y="3568314"/>
                    <a:pt x="4267373" y="3078348"/>
                    <a:pt x="4565569" y="2561395"/>
                  </a:cubicBezTo>
                  <a:cubicBezTo>
                    <a:pt x="5009625" y="1790504"/>
                    <a:pt x="5009625" y="890074"/>
                    <a:pt x="4331826" y="341498"/>
                  </a:cubicBezTo>
                  <a:close/>
                </a:path>
              </a:pathLst>
            </a:custGeom>
            <a:solidFill>
              <a:schemeClr val="lt2"/>
            </a:solidFill>
            <a:ln>
              <a:noFill/>
            </a:ln>
          </p:spPr>
          <p:style>
            <a:lnRef idx="0"/>
            <a:fillRef idx="0"/>
            <a:effectRef idx="0"/>
            <a:fontRef idx="minor"/>
          </p:style>
        </p:sp>
        <p:sp>
          <p:nvSpPr>
            <p:cNvPr id="381" name="CustomShape 4"/>
            <p:cNvSpPr/>
            <p:nvPr/>
          </p:nvSpPr>
          <p:spPr>
            <a:xfrm>
              <a:off x="5754960" y="486000"/>
              <a:ext cx="797040" cy="765720"/>
            </a:xfrm>
            <a:custGeom>
              <a:avLst/>
              <a:gdLst/>
              <a:ahLst/>
              <a:rect l="l" t="t" r="r" b="b"/>
              <a:pathLst>
                <a:path w="1060400" h="1021501">
                  <a:moveTo>
                    <a:pt x="198035" y="899137"/>
                  </a:moveTo>
                  <a:cubicBezTo>
                    <a:pt x="408474" y="1091859"/>
                    <a:pt x="708258" y="1049568"/>
                    <a:pt x="922507" y="824016"/>
                  </a:cubicBezTo>
                  <a:cubicBezTo>
                    <a:pt x="1136756" y="598464"/>
                    <a:pt x="1093957" y="245595"/>
                    <a:pt x="845354" y="99735"/>
                  </a:cubicBezTo>
                  <a:cubicBezTo>
                    <a:pt x="596751" y="-46124"/>
                    <a:pt x="322939" y="-40917"/>
                    <a:pt x="120883" y="174856"/>
                  </a:cubicBezTo>
                  <a:cubicBezTo>
                    <a:pt x="-81175" y="390629"/>
                    <a:pt x="-12467" y="706351"/>
                    <a:pt x="198035" y="899137"/>
                  </a:cubicBezTo>
                  <a:close/>
                </a:path>
              </a:pathLst>
            </a:custGeom>
            <a:solidFill>
              <a:schemeClr val="lt2"/>
            </a:solidFill>
            <a:ln>
              <a:noFill/>
            </a:ln>
          </p:spPr>
          <p:style>
            <a:lnRef idx="0"/>
            <a:fillRef idx="0"/>
            <a:effectRef idx="0"/>
            <a:fontRef idx="minor"/>
          </p:style>
        </p:sp>
        <p:sp>
          <p:nvSpPr>
            <p:cNvPr id="382" name="CustomShape 5"/>
            <p:cNvSpPr/>
            <p:nvPr/>
          </p:nvSpPr>
          <p:spPr>
            <a:xfrm>
              <a:off x="451080" y="652320"/>
              <a:ext cx="2683080" cy="2932560"/>
            </a:xfrm>
            <a:custGeom>
              <a:avLst/>
              <a:gdLst/>
              <a:ahLst/>
              <a:rect l="l" t="t" r="r" b="b"/>
              <a:pathLst>
                <a:path w="3566591" h="3908051">
                  <a:moveTo>
                    <a:pt x="3139709" y="272025"/>
                  </a:moveTo>
                  <a:cubicBezTo>
                    <a:pt x="3633929" y="672075"/>
                    <a:pt x="3710193" y="1397436"/>
                    <a:pt x="3309889" y="1891656"/>
                  </a:cubicBezTo>
                  <a:cubicBezTo>
                    <a:pt x="2909585" y="2385877"/>
                    <a:pt x="2381519" y="2920356"/>
                    <a:pt x="2051319" y="3446136"/>
                  </a:cubicBezTo>
                  <a:cubicBezTo>
                    <a:pt x="1721119" y="3971916"/>
                    <a:pt x="877331" y="4076373"/>
                    <a:pt x="431688" y="3616379"/>
                  </a:cubicBezTo>
                  <a:cubicBezTo>
                    <a:pt x="-13955" y="3156385"/>
                    <a:pt x="-185088" y="2548119"/>
                    <a:pt x="261254" y="1996749"/>
                  </a:cubicBezTo>
                  <a:lnTo>
                    <a:pt x="1520014" y="442268"/>
                  </a:lnTo>
                  <a:cubicBezTo>
                    <a:pt x="1958609" y="-99323"/>
                    <a:pt x="2645425" y="-128216"/>
                    <a:pt x="3139709" y="272025"/>
                  </a:cubicBezTo>
                  <a:close/>
                </a:path>
              </a:pathLst>
            </a:custGeom>
            <a:solidFill>
              <a:schemeClr val="lt2"/>
            </a:solidFill>
            <a:ln>
              <a:noFill/>
            </a:ln>
          </p:spPr>
          <p:style>
            <a:lnRef idx="0"/>
            <a:fillRef idx="0"/>
            <a:effectRef idx="0"/>
            <a:fontRef idx="minor"/>
          </p:style>
        </p:sp>
        <p:sp>
          <p:nvSpPr>
            <p:cNvPr id="383" name="CustomShape 6"/>
            <p:cNvSpPr/>
            <p:nvPr/>
          </p:nvSpPr>
          <p:spPr>
            <a:xfrm>
              <a:off x="2264040" y="334800"/>
              <a:ext cx="4650840" cy="4468680"/>
            </a:xfrm>
            <a:custGeom>
              <a:avLst/>
              <a:gdLst/>
              <a:ahLst/>
              <a:rect l="l" t="t" r="r" b="b"/>
              <a:pathLst>
                <a:path w="6181043" h="5954359">
                  <a:moveTo>
                    <a:pt x="5026581" y="713348"/>
                  </a:moveTo>
                  <a:cubicBezTo>
                    <a:pt x="3799760" y="-410157"/>
                    <a:pt x="2052113" y="-163587"/>
                    <a:pt x="803386" y="1151117"/>
                  </a:cubicBezTo>
                  <a:cubicBezTo>
                    <a:pt x="-445341" y="2465821"/>
                    <a:pt x="-194961" y="4522967"/>
                    <a:pt x="1253220" y="5373042"/>
                  </a:cubicBezTo>
                  <a:cubicBezTo>
                    <a:pt x="2701401" y="6223117"/>
                    <a:pt x="4298173" y="6192954"/>
                    <a:pt x="5476351" y="4935209"/>
                  </a:cubicBezTo>
                  <a:cubicBezTo>
                    <a:pt x="6654530" y="3677465"/>
                    <a:pt x="6253337" y="1836854"/>
                    <a:pt x="5026581" y="713348"/>
                  </a:cubicBezTo>
                  <a:close/>
                </a:path>
              </a:pathLst>
            </a:custGeom>
            <a:solidFill>
              <a:schemeClr val="accent6"/>
            </a:solidFill>
            <a:ln>
              <a:noFill/>
            </a:ln>
          </p:spPr>
          <p:style>
            <a:lnRef idx="0"/>
            <a:fillRef idx="0"/>
            <a:effectRef idx="0"/>
            <a:fontRef idx="minor"/>
          </p:style>
        </p:sp>
        <p:sp>
          <p:nvSpPr>
            <p:cNvPr id="384" name="CustomShape 7"/>
            <p:cNvSpPr/>
            <p:nvPr/>
          </p:nvSpPr>
          <p:spPr>
            <a:xfrm>
              <a:off x="2160" y="55440"/>
              <a:ext cx="851400" cy="1659240"/>
            </a:xfrm>
            <a:custGeom>
              <a:avLst/>
              <a:gdLst/>
              <a:ahLst/>
              <a:rect l="l" t="t" r="r" b="b"/>
              <a:pathLst>
                <a:path w="1132669" h="2211705">
                  <a:moveTo>
                    <a:pt x="845566" y="383667"/>
                  </a:moveTo>
                  <a:cubicBezTo>
                    <a:pt x="612775" y="181674"/>
                    <a:pt x="308356" y="33465"/>
                    <a:pt x="0" y="0"/>
                  </a:cubicBezTo>
                  <a:lnTo>
                    <a:pt x="0" y="2211705"/>
                  </a:lnTo>
                  <a:cubicBezTo>
                    <a:pt x="228219" y="2192655"/>
                    <a:pt x="460756" y="2117789"/>
                    <a:pt x="673545" y="2001139"/>
                  </a:cubicBezTo>
                  <a:cubicBezTo>
                    <a:pt x="1218121" y="1702626"/>
                    <a:pt x="1281811" y="762254"/>
                    <a:pt x="845566" y="383667"/>
                  </a:cubicBezTo>
                  <a:close/>
                </a:path>
              </a:pathLst>
            </a:custGeom>
            <a:solidFill>
              <a:schemeClr val="lt2"/>
            </a:solidFill>
            <a:ln>
              <a:noFill/>
            </a:ln>
          </p:spPr>
          <p:style>
            <a:lnRef idx="0"/>
            <a:fillRef idx="0"/>
            <a:effectRef idx="0"/>
            <a:fontRef idx="minor"/>
          </p:style>
        </p:sp>
        <p:sp>
          <p:nvSpPr>
            <p:cNvPr id="385" name="CustomShape 8"/>
            <p:cNvSpPr/>
            <p:nvPr/>
          </p:nvSpPr>
          <p:spPr>
            <a:xfrm>
              <a:off x="2070720" y="119880"/>
              <a:ext cx="1392120" cy="1393200"/>
            </a:xfrm>
            <a:custGeom>
              <a:avLst/>
              <a:gdLst/>
              <a:ahLst/>
              <a:rect l="l" t="t" r="r" b="b"/>
              <a:pathLst>
                <a:path w="1851377" h="1857489">
                  <a:moveTo>
                    <a:pt x="97958" y="1337857"/>
                  </a:moveTo>
                  <a:cubicBezTo>
                    <a:pt x="327892" y="1813154"/>
                    <a:pt x="864086" y="1982128"/>
                    <a:pt x="1318301" y="1762354"/>
                  </a:cubicBezTo>
                  <a:cubicBezTo>
                    <a:pt x="1772517" y="1542581"/>
                    <a:pt x="2001879" y="934251"/>
                    <a:pt x="1742735" y="542012"/>
                  </a:cubicBezTo>
                  <a:cubicBezTo>
                    <a:pt x="1483592" y="149772"/>
                    <a:pt x="988355" y="-186016"/>
                    <a:pt x="522392" y="117514"/>
                  </a:cubicBezTo>
                  <a:cubicBezTo>
                    <a:pt x="56429" y="421044"/>
                    <a:pt x="-132039" y="862623"/>
                    <a:pt x="97958" y="1337857"/>
                  </a:cubicBezTo>
                  <a:close/>
                </a:path>
              </a:pathLst>
            </a:custGeom>
            <a:solidFill>
              <a:schemeClr val="accent2"/>
            </a:solidFill>
            <a:ln>
              <a:noFill/>
            </a:ln>
          </p:spPr>
          <p:style>
            <a:lnRef idx="0"/>
            <a:fillRef idx="0"/>
            <a:effectRef idx="0"/>
            <a:fontRef idx="minor"/>
          </p:style>
        </p:sp>
        <p:sp>
          <p:nvSpPr>
            <p:cNvPr id="386" name="CustomShape 9"/>
            <p:cNvSpPr/>
            <p:nvPr/>
          </p:nvSpPr>
          <p:spPr>
            <a:xfrm>
              <a:off x="2184480" y="-3960"/>
              <a:ext cx="289440" cy="221400"/>
            </a:xfrm>
            <a:custGeom>
              <a:avLst/>
              <a:gdLst/>
              <a:ahLst/>
              <a:rect l="l" t="t" r="r" b="b"/>
              <a:pathLst>
                <a:path w="385836" h="296343">
                  <a:moveTo>
                    <a:pt x="20433" y="188151"/>
                  </a:moveTo>
                  <a:cubicBezTo>
                    <a:pt x="68375" y="287147"/>
                    <a:pt x="180072" y="322326"/>
                    <a:pt x="274750" y="276479"/>
                  </a:cubicBezTo>
                  <a:cubicBezTo>
                    <a:pt x="369428" y="230632"/>
                    <a:pt x="417180" y="103950"/>
                    <a:pt x="363205" y="22479"/>
                  </a:cubicBezTo>
                  <a:cubicBezTo>
                    <a:pt x="358189" y="14859"/>
                    <a:pt x="352728" y="7302"/>
                    <a:pt x="346886" y="0"/>
                  </a:cubicBezTo>
                  <a:lnTo>
                    <a:pt x="36625" y="0"/>
                  </a:lnTo>
                  <a:cubicBezTo>
                    <a:pt x="-4269" y="54420"/>
                    <a:pt x="-12714" y="119571"/>
                    <a:pt x="20433" y="188151"/>
                  </a:cubicBezTo>
                  <a:close/>
                </a:path>
              </a:pathLst>
            </a:custGeom>
            <a:solidFill>
              <a:schemeClr val="accent2"/>
            </a:solidFill>
            <a:ln>
              <a:noFill/>
            </a:ln>
          </p:spPr>
          <p:style>
            <a:lnRef idx="0"/>
            <a:fillRef idx="0"/>
            <a:effectRef idx="0"/>
            <a:fontRef idx="minor"/>
          </p:style>
        </p:sp>
        <p:sp>
          <p:nvSpPr>
            <p:cNvPr id="387" name="CustomShape 10"/>
            <p:cNvSpPr/>
            <p:nvPr/>
          </p:nvSpPr>
          <p:spPr>
            <a:xfrm>
              <a:off x="381240" y="953280"/>
              <a:ext cx="949320" cy="950400"/>
            </a:xfrm>
            <a:custGeom>
              <a:avLst/>
              <a:gdLst/>
              <a:ahLst/>
              <a:rect l="l" t="t" r="r" b="b"/>
              <a:pathLst>
                <a:path w="1262959" h="1267225">
                  <a:moveTo>
                    <a:pt x="1031942" y="1122109"/>
                  </a:moveTo>
                  <a:cubicBezTo>
                    <a:pt x="748033" y="1351979"/>
                    <a:pt x="362461" y="1299909"/>
                    <a:pt x="142942" y="1028447"/>
                  </a:cubicBezTo>
                  <a:cubicBezTo>
                    <a:pt x="-76578" y="756984"/>
                    <a:pt x="-41526" y="308420"/>
                    <a:pt x="236160" y="139447"/>
                  </a:cubicBezTo>
                  <a:cubicBezTo>
                    <a:pt x="513846" y="-29527"/>
                    <a:pt x="922976" y="-94233"/>
                    <a:pt x="1125160" y="233109"/>
                  </a:cubicBezTo>
                  <a:cubicBezTo>
                    <a:pt x="1327344" y="560451"/>
                    <a:pt x="1315851" y="892239"/>
                    <a:pt x="1031942" y="1122109"/>
                  </a:cubicBezTo>
                  <a:close/>
                </a:path>
              </a:pathLst>
            </a:custGeom>
            <a:solidFill>
              <a:schemeClr val="accent5"/>
            </a:solidFill>
            <a:ln>
              <a:noFill/>
            </a:ln>
          </p:spPr>
          <p:style>
            <a:lnRef idx="0"/>
            <a:fillRef idx="0"/>
            <a:effectRef idx="0"/>
            <a:fontRef idx="minor"/>
          </p:style>
        </p:sp>
        <p:sp>
          <p:nvSpPr>
            <p:cNvPr id="388" name="CustomShape 11"/>
            <p:cNvSpPr/>
            <p:nvPr/>
          </p:nvSpPr>
          <p:spPr>
            <a:xfrm>
              <a:off x="2031120" y="4533480"/>
              <a:ext cx="798480" cy="609480"/>
            </a:xfrm>
            <a:custGeom>
              <a:avLst/>
              <a:gdLst/>
              <a:ahLst/>
              <a:rect l="l" t="t" r="r" b="b"/>
              <a:pathLst>
                <a:path w="1062500" h="813525">
                  <a:moveTo>
                    <a:pt x="906348" y="65178"/>
                  </a:moveTo>
                  <a:cubicBezTo>
                    <a:pt x="729945" y="-96557"/>
                    <a:pt x="379806" y="70702"/>
                    <a:pt x="159080" y="262028"/>
                  </a:cubicBezTo>
                  <a:cubicBezTo>
                    <a:pt x="330" y="399442"/>
                    <a:pt x="-40691" y="627089"/>
                    <a:pt x="40907" y="813525"/>
                  </a:cubicBezTo>
                  <a:lnTo>
                    <a:pt x="1025284" y="813525"/>
                  </a:lnTo>
                  <a:cubicBezTo>
                    <a:pt x="1107326" y="562065"/>
                    <a:pt x="1047572" y="194591"/>
                    <a:pt x="906348" y="65178"/>
                  </a:cubicBezTo>
                  <a:close/>
                </a:path>
              </a:pathLst>
            </a:custGeom>
            <a:solidFill>
              <a:schemeClr val="accent5"/>
            </a:solidFill>
            <a:ln>
              <a:noFill/>
            </a:ln>
          </p:spPr>
          <p:style>
            <a:lnRef idx="0"/>
            <a:fillRef idx="0"/>
            <a:effectRef idx="0"/>
            <a:fontRef idx="minor"/>
          </p:style>
        </p:sp>
        <p:sp>
          <p:nvSpPr>
            <p:cNvPr id="389" name="CustomShape 12"/>
            <p:cNvSpPr/>
            <p:nvPr/>
          </p:nvSpPr>
          <p:spPr>
            <a:xfrm>
              <a:off x="345960" y="3329640"/>
              <a:ext cx="1559880" cy="1498680"/>
            </a:xfrm>
            <a:custGeom>
              <a:avLst/>
              <a:gdLst/>
              <a:ahLst/>
              <a:rect l="l" t="t" r="r" b="b"/>
              <a:pathLst>
                <a:path w="2073892" h="1997784">
                  <a:moveTo>
                    <a:pt x="387616" y="1758442"/>
                  </a:moveTo>
                  <a:cubicBezTo>
                    <a:pt x="799223" y="2135378"/>
                    <a:pt x="1385582" y="2052701"/>
                    <a:pt x="1804492" y="1611567"/>
                  </a:cubicBezTo>
                  <a:cubicBezTo>
                    <a:pt x="2223402" y="1170432"/>
                    <a:pt x="2139137" y="480377"/>
                    <a:pt x="1653298" y="195072"/>
                  </a:cubicBezTo>
                  <a:cubicBezTo>
                    <a:pt x="1167460" y="-90234"/>
                    <a:pt x="631710" y="-80010"/>
                    <a:pt x="236423" y="342011"/>
                  </a:cubicBezTo>
                  <a:cubicBezTo>
                    <a:pt x="-158865" y="764032"/>
                    <a:pt x="-24308" y="1381506"/>
                    <a:pt x="387616" y="1758442"/>
                  </a:cubicBezTo>
                  <a:close/>
                </a:path>
              </a:pathLst>
            </a:custGeom>
            <a:solidFill>
              <a:schemeClr val="accent4"/>
            </a:solidFill>
            <a:ln>
              <a:noFill/>
            </a:ln>
          </p:spPr>
          <p:style>
            <a:lnRef idx="0"/>
            <a:fillRef idx="0"/>
            <a:effectRef idx="0"/>
            <a:fontRef idx="minor"/>
          </p:style>
        </p:sp>
        <p:sp>
          <p:nvSpPr>
            <p:cNvPr id="390" name="CustomShape 13"/>
            <p:cNvSpPr/>
            <p:nvPr/>
          </p:nvSpPr>
          <p:spPr>
            <a:xfrm>
              <a:off x="7360200" y="2524680"/>
              <a:ext cx="589680" cy="566640"/>
            </a:xfrm>
            <a:custGeom>
              <a:avLst/>
              <a:gdLst/>
              <a:ahLst/>
              <a:rect l="l" t="t" r="r" b="b"/>
              <a:pathLst>
                <a:path w="785106" h="756187">
                  <a:moveTo>
                    <a:pt x="146702" y="665587"/>
                  </a:moveTo>
                  <a:cubicBezTo>
                    <a:pt x="302468" y="808272"/>
                    <a:pt x="524464" y="776967"/>
                    <a:pt x="683023" y="610025"/>
                  </a:cubicBezTo>
                  <a:cubicBezTo>
                    <a:pt x="841582" y="443083"/>
                    <a:pt x="810023" y="181781"/>
                    <a:pt x="625873" y="73831"/>
                  </a:cubicBezTo>
                  <a:cubicBezTo>
                    <a:pt x="441723" y="-34119"/>
                    <a:pt x="239158" y="-30309"/>
                    <a:pt x="89488" y="129393"/>
                  </a:cubicBezTo>
                  <a:cubicBezTo>
                    <a:pt x="-60181" y="289096"/>
                    <a:pt x="-9127" y="522903"/>
                    <a:pt x="146702" y="665587"/>
                  </a:cubicBezTo>
                  <a:close/>
                </a:path>
              </a:pathLst>
            </a:custGeom>
            <a:solidFill>
              <a:schemeClr val="accent5"/>
            </a:solidFill>
            <a:ln>
              <a:noFill/>
            </a:ln>
          </p:spPr>
          <p:style>
            <a:lnRef idx="0"/>
            <a:fillRef idx="0"/>
            <a:effectRef idx="0"/>
            <a:fontRef idx="minor"/>
          </p:style>
        </p:sp>
        <p:sp>
          <p:nvSpPr>
            <p:cNvPr id="391" name="CustomShape 14"/>
            <p:cNvSpPr/>
            <p:nvPr/>
          </p:nvSpPr>
          <p:spPr>
            <a:xfrm>
              <a:off x="1579320" y="4686480"/>
              <a:ext cx="192960" cy="185400"/>
            </a:xfrm>
            <a:custGeom>
              <a:avLst/>
              <a:gdLst/>
              <a:ahLst/>
              <a:rect l="l" t="t" r="r" b="b"/>
              <a:pathLst>
                <a:path w="257887" h="248311">
                  <a:moveTo>
                    <a:pt x="48275" y="218560"/>
                  </a:moveTo>
                  <a:cubicBezTo>
                    <a:pt x="99456" y="265423"/>
                    <a:pt x="172354" y="255136"/>
                    <a:pt x="224424" y="200272"/>
                  </a:cubicBezTo>
                  <a:cubicBezTo>
                    <a:pt x="276494" y="145408"/>
                    <a:pt x="266017" y="59683"/>
                    <a:pt x="205374" y="24250"/>
                  </a:cubicBezTo>
                  <a:cubicBezTo>
                    <a:pt x="144731" y="-11184"/>
                    <a:pt x="78374" y="-9977"/>
                    <a:pt x="29289" y="42474"/>
                  </a:cubicBezTo>
                  <a:cubicBezTo>
                    <a:pt x="-19797" y="94925"/>
                    <a:pt x="-2906" y="171570"/>
                    <a:pt x="48275" y="218560"/>
                  </a:cubicBezTo>
                  <a:close/>
                </a:path>
              </a:pathLst>
            </a:custGeom>
            <a:solidFill>
              <a:schemeClr val="accent4"/>
            </a:solidFill>
            <a:ln>
              <a:noFill/>
            </a:ln>
          </p:spPr>
          <p:style>
            <a:lnRef idx="0"/>
            <a:fillRef idx="0"/>
            <a:effectRef idx="0"/>
            <a:fontRef idx="minor"/>
          </p:style>
        </p:sp>
        <p:sp>
          <p:nvSpPr>
            <p:cNvPr id="392" name="CustomShape 15"/>
            <p:cNvSpPr/>
            <p:nvPr/>
          </p:nvSpPr>
          <p:spPr>
            <a:xfrm>
              <a:off x="7732080" y="3113640"/>
              <a:ext cx="192960" cy="185400"/>
            </a:xfrm>
            <a:custGeom>
              <a:avLst/>
              <a:gdLst/>
              <a:ahLst/>
              <a:rect l="l" t="t" r="r" b="b"/>
              <a:pathLst>
                <a:path w="257914" h="248311">
                  <a:moveTo>
                    <a:pt x="48275" y="218559"/>
                  </a:moveTo>
                  <a:cubicBezTo>
                    <a:pt x="99456" y="265422"/>
                    <a:pt x="172290" y="255136"/>
                    <a:pt x="224424" y="200271"/>
                  </a:cubicBezTo>
                  <a:cubicBezTo>
                    <a:pt x="276557" y="145407"/>
                    <a:pt x="266017" y="59682"/>
                    <a:pt x="205374" y="24250"/>
                  </a:cubicBezTo>
                  <a:cubicBezTo>
                    <a:pt x="144732" y="-11184"/>
                    <a:pt x="78374" y="-9977"/>
                    <a:pt x="29288" y="42474"/>
                  </a:cubicBezTo>
                  <a:cubicBezTo>
                    <a:pt x="-19797" y="94925"/>
                    <a:pt x="-2906" y="171696"/>
                    <a:pt x="48275" y="218559"/>
                  </a:cubicBezTo>
                  <a:close/>
                </a:path>
              </a:pathLst>
            </a:custGeom>
            <a:solidFill>
              <a:schemeClr val="accent5"/>
            </a:solidFill>
            <a:ln>
              <a:noFill/>
            </a:ln>
          </p:spPr>
          <p:style>
            <a:lnRef idx="0"/>
            <a:fillRef idx="0"/>
            <a:effectRef idx="0"/>
            <a:fontRef idx="minor"/>
          </p:style>
        </p:sp>
        <p:sp>
          <p:nvSpPr>
            <p:cNvPr id="393" name="CustomShape 16"/>
            <p:cNvSpPr/>
            <p:nvPr/>
          </p:nvSpPr>
          <p:spPr>
            <a:xfrm>
              <a:off x="1743480" y="4534560"/>
              <a:ext cx="95760" cy="92160"/>
            </a:xfrm>
            <a:custGeom>
              <a:avLst/>
              <a:gdLst/>
              <a:ahLst/>
              <a:rect l="l" t="t" r="r" b="b"/>
              <a:pathLst>
                <a:path w="128851" h="124142">
                  <a:moveTo>
                    <a:pt x="24024" y="109267"/>
                  </a:moveTo>
                  <a:cubicBezTo>
                    <a:pt x="49424" y="132698"/>
                    <a:pt x="86064" y="127555"/>
                    <a:pt x="112099" y="100123"/>
                  </a:cubicBezTo>
                  <a:cubicBezTo>
                    <a:pt x="138134" y="72691"/>
                    <a:pt x="132927" y="29828"/>
                    <a:pt x="102701" y="12112"/>
                  </a:cubicBezTo>
                  <a:cubicBezTo>
                    <a:pt x="72475" y="-5605"/>
                    <a:pt x="39201" y="-4970"/>
                    <a:pt x="14690" y="21256"/>
                  </a:cubicBezTo>
                  <a:cubicBezTo>
                    <a:pt x="-9821" y="47481"/>
                    <a:pt x="-1566" y="85835"/>
                    <a:pt x="24024" y="109267"/>
                  </a:cubicBezTo>
                  <a:close/>
                </a:path>
              </a:pathLst>
            </a:custGeom>
            <a:solidFill>
              <a:schemeClr val="accent4"/>
            </a:solidFill>
            <a:ln>
              <a:noFill/>
            </a:ln>
          </p:spPr>
          <p:style>
            <a:lnRef idx="0"/>
            <a:fillRef idx="0"/>
            <a:effectRef idx="0"/>
            <a:fontRef idx="minor"/>
          </p:style>
        </p:sp>
        <p:sp>
          <p:nvSpPr>
            <p:cNvPr id="394" name="CustomShape 17"/>
            <p:cNvSpPr/>
            <p:nvPr/>
          </p:nvSpPr>
          <p:spPr>
            <a:xfrm>
              <a:off x="6622200" y="261720"/>
              <a:ext cx="589680" cy="566640"/>
            </a:xfrm>
            <a:custGeom>
              <a:avLst/>
              <a:gdLst/>
              <a:ahLst/>
              <a:rect l="l" t="t" r="r" b="b"/>
              <a:pathLst>
                <a:path w="785106" h="756208">
                  <a:moveTo>
                    <a:pt x="146702" y="665582"/>
                  </a:moveTo>
                  <a:cubicBezTo>
                    <a:pt x="302531" y="808330"/>
                    <a:pt x="524463" y="776961"/>
                    <a:pt x="683022" y="610019"/>
                  </a:cubicBezTo>
                  <a:cubicBezTo>
                    <a:pt x="841583" y="443078"/>
                    <a:pt x="810022" y="181775"/>
                    <a:pt x="625872" y="73825"/>
                  </a:cubicBezTo>
                  <a:cubicBezTo>
                    <a:pt x="441722" y="-34125"/>
                    <a:pt x="239158" y="-30315"/>
                    <a:pt x="89488" y="129451"/>
                  </a:cubicBezTo>
                  <a:cubicBezTo>
                    <a:pt x="-60181" y="289217"/>
                    <a:pt x="-9128" y="522897"/>
                    <a:pt x="146702" y="665582"/>
                  </a:cubicBezTo>
                  <a:close/>
                </a:path>
              </a:pathLst>
            </a:custGeom>
            <a:solidFill>
              <a:schemeClr val="accent1"/>
            </a:solidFill>
            <a:ln>
              <a:noFill/>
            </a:ln>
          </p:spPr>
          <p:style>
            <a:lnRef idx="0"/>
            <a:fillRef idx="0"/>
            <a:effectRef idx="0"/>
            <a:fontRef idx="minor"/>
          </p:style>
        </p:sp>
        <p:sp>
          <p:nvSpPr>
            <p:cNvPr id="395" name="CustomShape 18"/>
            <p:cNvSpPr/>
            <p:nvPr/>
          </p:nvSpPr>
          <p:spPr>
            <a:xfrm>
              <a:off x="6526440" y="4120920"/>
              <a:ext cx="192960" cy="185400"/>
            </a:xfrm>
            <a:custGeom>
              <a:avLst/>
              <a:gdLst/>
              <a:ahLst/>
              <a:rect l="l" t="t" r="r" b="b"/>
              <a:pathLst>
                <a:path w="257914" h="248311">
                  <a:moveTo>
                    <a:pt x="48275" y="218559"/>
                  </a:moveTo>
                  <a:cubicBezTo>
                    <a:pt x="99456" y="265422"/>
                    <a:pt x="172290" y="255136"/>
                    <a:pt x="224424" y="200271"/>
                  </a:cubicBezTo>
                  <a:cubicBezTo>
                    <a:pt x="276558" y="145408"/>
                    <a:pt x="266017" y="59683"/>
                    <a:pt x="205374" y="24250"/>
                  </a:cubicBezTo>
                  <a:cubicBezTo>
                    <a:pt x="144732" y="-11184"/>
                    <a:pt x="78374" y="-9977"/>
                    <a:pt x="29288" y="42474"/>
                  </a:cubicBezTo>
                  <a:cubicBezTo>
                    <a:pt x="-19797" y="94925"/>
                    <a:pt x="-2906" y="171696"/>
                    <a:pt x="48275" y="218559"/>
                  </a:cubicBezTo>
                  <a:close/>
                </a:path>
              </a:pathLst>
            </a:custGeom>
            <a:solidFill>
              <a:schemeClr val="accent6"/>
            </a:solidFill>
            <a:ln>
              <a:noFill/>
            </a:ln>
          </p:spPr>
          <p:style>
            <a:lnRef idx="0"/>
            <a:fillRef idx="0"/>
            <a:effectRef idx="0"/>
            <a:fontRef idx="minor"/>
          </p:style>
        </p:sp>
        <p:sp>
          <p:nvSpPr>
            <p:cNvPr id="396" name="CustomShape 19"/>
            <p:cNvSpPr/>
            <p:nvPr/>
          </p:nvSpPr>
          <p:spPr>
            <a:xfrm>
              <a:off x="6654240" y="846000"/>
              <a:ext cx="185760" cy="192240"/>
            </a:xfrm>
            <a:custGeom>
              <a:avLst/>
              <a:gdLst/>
              <a:ahLst/>
              <a:rect l="l" t="t" r="r" b="b"/>
              <a:pathLst>
                <a:path w="248377" h="257352">
                  <a:moveTo>
                    <a:pt x="15937" y="70746"/>
                  </a:moveTo>
                  <a:cubicBezTo>
                    <a:pt x="-19242" y="130563"/>
                    <a:pt x="5968" y="199715"/>
                    <a:pt x="70420" y="239212"/>
                  </a:cubicBezTo>
                  <a:cubicBezTo>
                    <a:pt x="134872" y="278709"/>
                    <a:pt x="216470" y="250705"/>
                    <a:pt x="238695" y="184284"/>
                  </a:cubicBezTo>
                  <a:cubicBezTo>
                    <a:pt x="260920" y="117863"/>
                    <a:pt x="245744" y="52966"/>
                    <a:pt x="184212" y="15819"/>
                  </a:cubicBezTo>
                  <a:cubicBezTo>
                    <a:pt x="122681" y="-21329"/>
                    <a:pt x="51116" y="10993"/>
                    <a:pt x="15937" y="70746"/>
                  </a:cubicBezTo>
                  <a:close/>
                </a:path>
              </a:pathLst>
            </a:custGeom>
            <a:solidFill>
              <a:schemeClr val="accent1"/>
            </a:solidFill>
            <a:ln>
              <a:noFill/>
            </a:ln>
          </p:spPr>
          <p:style>
            <a:lnRef idx="0"/>
            <a:fillRef idx="0"/>
            <a:effectRef idx="0"/>
            <a:fontRef idx="minor"/>
          </p:style>
        </p:sp>
        <p:sp>
          <p:nvSpPr>
            <p:cNvPr id="397" name="CustomShape 20"/>
            <p:cNvSpPr/>
            <p:nvPr/>
          </p:nvSpPr>
          <p:spPr>
            <a:xfrm>
              <a:off x="7359840" y="1285200"/>
              <a:ext cx="589680" cy="566640"/>
            </a:xfrm>
            <a:custGeom>
              <a:avLst/>
              <a:gdLst/>
              <a:ahLst/>
              <a:rect l="l" t="t" r="r" b="b"/>
              <a:pathLst>
                <a:path w="785106" h="756220">
                  <a:moveTo>
                    <a:pt x="146702" y="665645"/>
                  </a:moveTo>
                  <a:cubicBezTo>
                    <a:pt x="302467" y="808330"/>
                    <a:pt x="524464" y="776961"/>
                    <a:pt x="683023" y="610019"/>
                  </a:cubicBezTo>
                  <a:cubicBezTo>
                    <a:pt x="841582" y="443078"/>
                    <a:pt x="810023" y="181775"/>
                    <a:pt x="625873" y="73825"/>
                  </a:cubicBezTo>
                  <a:cubicBezTo>
                    <a:pt x="441723" y="-34125"/>
                    <a:pt x="239158" y="-30315"/>
                    <a:pt x="89488" y="129451"/>
                  </a:cubicBezTo>
                  <a:cubicBezTo>
                    <a:pt x="-60181" y="289217"/>
                    <a:pt x="-9127" y="522897"/>
                    <a:pt x="146702" y="665645"/>
                  </a:cubicBezTo>
                  <a:close/>
                </a:path>
              </a:pathLst>
            </a:custGeom>
            <a:solidFill>
              <a:schemeClr val="accent4"/>
            </a:solidFill>
            <a:ln>
              <a:noFill/>
            </a:ln>
          </p:spPr>
          <p:style>
            <a:lnRef idx="0"/>
            <a:fillRef idx="0"/>
            <a:effectRef idx="0"/>
            <a:fontRef idx="minor"/>
          </p:style>
        </p:sp>
        <p:sp>
          <p:nvSpPr>
            <p:cNvPr id="398" name="CustomShape 21"/>
            <p:cNvSpPr/>
            <p:nvPr/>
          </p:nvSpPr>
          <p:spPr>
            <a:xfrm>
              <a:off x="7729920" y="-4320"/>
              <a:ext cx="1427760" cy="1447560"/>
            </a:xfrm>
            <a:custGeom>
              <a:avLst/>
              <a:gdLst/>
              <a:ahLst/>
              <a:rect l="l" t="t" r="r" b="b"/>
              <a:pathLst>
                <a:path w="1898365" h="1929701">
                  <a:moveTo>
                    <a:pt x="1898365" y="0"/>
                  </a:moveTo>
                  <a:lnTo>
                    <a:pt x="617888" y="0"/>
                  </a:lnTo>
                  <a:cubicBezTo>
                    <a:pt x="488030" y="176467"/>
                    <a:pt x="358173" y="346012"/>
                    <a:pt x="216759" y="485712"/>
                  </a:cubicBezTo>
                  <a:cubicBezTo>
                    <a:pt x="-119157" y="817690"/>
                    <a:pt x="-56291" y="1402207"/>
                    <a:pt x="347441" y="1729169"/>
                  </a:cubicBezTo>
                  <a:cubicBezTo>
                    <a:pt x="751174" y="2056130"/>
                    <a:pt x="1296068" y="1962531"/>
                    <a:pt x="1590898" y="1598486"/>
                  </a:cubicBezTo>
                  <a:cubicBezTo>
                    <a:pt x="1683862" y="1483741"/>
                    <a:pt x="1789463" y="1365631"/>
                    <a:pt x="1898365" y="1244156"/>
                  </a:cubicBezTo>
                  <a:close/>
                </a:path>
              </a:pathLst>
            </a:custGeom>
            <a:solidFill>
              <a:schemeClr val="accent4"/>
            </a:solidFill>
            <a:ln>
              <a:noFill/>
            </a:ln>
          </p:spPr>
          <p:style>
            <a:lnRef idx="0"/>
            <a:fillRef idx="0"/>
            <a:effectRef idx="0"/>
            <a:fontRef idx="minor"/>
          </p:style>
        </p:sp>
        <p:sp>
          <p:nvSpPr>
            <p:cNvPr id="399" name="CustomShape 22"/>
            <p:cNvSpPr/>
            <p:nvPr/>
          </p:nvSpPr>
          <p:spPr>
            <a:xfrm>
              <a:off x="7446240" y="3831840"/>
              <a:ext cx="1711800" cy="1311120"/>
            </a:xfrm>
            <a:custGeom>
              <a:avLst/>
              <a:gdLst/>
              <a:ahLst/>
              <a:rect l="l" t="t" r="r" b="b"/>
              <a:pathLst>
                <a:path w="2275912" h="1747945">
                  <a:moveTo>
                    <a:pt x="2275595" y="249854"/>
                  </a:moveTo>
                  <a:cubicBezTo>
                    <a:pt x="1605797" y="-125558"/>
                    <a:pt x="873959" y="-100349"/>
                    <a:pt x="331161" y="479089"/>
                  </a:cubicBezTo>
                  <a:cubicBezTo>
                    <a:pt x="-11739" y="845293"/>
                    <a:pt x="-70032" y="1316654"/>
                    <a:pt x="72462" y="1747946"/>
                  </a:cubicBezTo>
                  <a:lnTo>
                    <a:pt x="2275912" y="1747946"/>
                  </a:lnTo>
                  <a:close/>
                </a:path>
              </a:pathLst>
            </a:custGeom>
            <a:solidFill>
              <a:schemeClr val="accent3"/>
            </a:solidFill>
            <a:ln>
              <a:noFill/>
            </a:ln>
          </p:spPr>
          <p:style>
            <a:lnRef idx="0"/>
            <a:fillRef idx="0"/>
            <a:effectRef idx="0"/>
            <a:fontRef idx="minor"/>
          </p:style>
        </p:sp>
        <p:sp>
          <p:nvSpPr>
            <p:cNvPr id="400" name="CustomShape 23"/>
            <p:cNvSpPr/>
            <p:nvPr/>
          </p:nvSpPr>
          <p:spPr>
            <a:xfrm>
              <a:off x="110160" y="1742400"/>
              <a:ext cx="285480" cy="271440"/>
            </a:xfrm>
            <a:custGeom>
              <a:avLst/>
              <a:gdLst/>
              <a:ahLst/>
              <a:rect l="l" t="t" r="r" b="b"/>
              <a:pathLst>
                <a:path w="380528" h="362923">
                  <a:moveTo>
                    <a:pt x="305765" y="327900"/>
                  </a:moveTo>
                  <a:cubicBezTo>
                    <a:pt x="216865" y="376541"/>
                    <a:pt x="107010" y="380795"/>
                    <a:pt x="41795" y="300277"/>
                  </a:cubicBezTo>
                  <a:cubicBezTo>
                    <a:pt x="-23407" y="219702"/>
                    <a:pt x="-10955" y="101528"/>
                    <a:pt x="69608" y="36307"/>
                  </a:cubicBezTo>
                  <a:cubicBezTo>
                    <a:pt x="150190" y="-28971"/>
                    <a:pt x="262331" y="2081"/>
                    <a:pt x="333578" y="63930"/>
                  </a:cubicBezTo>
                  <a:cubicBezTo>
                    <a:pt x="404825" y="125779"/>
                    <a:pt x="394538" y="279259"/>
                    <a:pt x="305765" y="327900"/>
                  </a:cubicBezTo>
                  <a:close/>
                </a:path>
              </a:pathLst>
            </a:custGeom>
            <a:solidFill>
              <a:schemeClr val="lt2"/>
            </a:solidFill>
            <a:ln>
              <a:noFill/>
            </a:ln>
          </p:spPr>
          <p:style>
            <a:lnRef idx="0"/>
            <a:fillRef idx="0"/>
            <a:effectRef idx="0"/>
            <a:fontRef idx="minor"/>
          </p:style>
        </p:sp>
      </p:grpSp>
      <p:sp>
        <p:nvSpPr>
          <p:cNvPr id="401" name="CustomShape 24"/>
          <p:cNvSpPr/>
          <p:nvPr/>
        </p:nvSpPr>
        <p:spPr>
          <a:xfrm>
            <a:off x="2279880" y="360000"/>
            <a:ext cx="928800" cy="734400"/>
          </a:xfrm>
          <a:prstGeom prst="rect">
            <a:avLst/>
          </a:prstGeom>
          <a:noFill/>
          <a:ln>
            <a:noFill/>
          </a:ln>
        </p:spPr>
        <p:style>
          <a:lnRef idx="0"/>
          <a:fillRef idx="0"/>
          <a:effectRef idx="0"/>
          <a:fontRef idx="minor"/>
        </p:style>
        <p:txBody>
          <a:bodyPr lIns="0" rIns="0" tIns="0" bIns="0">
            <a:noAutofit/>
          </a:bodyPr>
          <a:p>
            <a:pPr algn="ctr">
              <a:lnSpc>
                <a:spcPct val="100000"/>
              </a:lnSpc>
            </a:pPr>
            <a:r>
              <a:rPr b="0" lang="fr-FR" sz="9600" spc="-1" strike="noStrike">
                <a:solidFill>
                  <a:srgbClr val="ffffff"/>
                </a:solidFill>
                <a:latin typeface="DM Sans"/>
                <a:ea typeface="DM Sans"/>
              </a:rPr>
              <a:t>“</a:t>
            </a:r>
            <a:endParaRPr b="0" lang="fr-FR" sz="9600" spc="-1" strike="noStrike">
              <a:latin typeface="Arial"/>
            </a:endParaRPr>
          </a:p>
        </p:txBody>
      </p:sp>
      <p:sp>
        <p:nvSpPr>
          <p:cNvPr id="402" name="PlaceHolder 25"/>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403" name="PlaceHolder 2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40" name="Group 1"/>
          <p:cNvGrpSpPr/>
          <p:nvPr/>
        </p:nvGrpSpPr>
        <p:grpSpPr>
          <a:xfrm>
            <a:off x="0" y="0"/>
            <a:ext cx="9157680" cy="5150880"/>
            <a:chOff x="0" y="0"/>
            <a:chExt cx="9157680" cy="5150880"/>
          </a:xfrm>
        </p:grpSpPr>
        <p:sp>
          <p:nvSpPr>
            <p:cNvPr id="441" name="CustomShape 2"/>
            <p:cNvSpPr/>
            <p:nvPr/>
          </p:nvSpPr>
          <p:spPr>
            <a:xfrm>
              <a:off x="284760" y="0"/>
              <a:ext cx="2404440" cy="2041920"/>
            </a:xfrm>
            <a:custGeom>
              <a:avLst/>
              <a:gdLst/>
              <a:ahLst/>
              <a:rect l="l" t="t" r="r" b="b"/>
              <a:pathLst>
                <a:path w="3202074" h="2719638">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style>
            <a:lnRef idx="0"/>
            <a:fillRef idx="0"/>
            <a:effectRef idx="0"/>
            <a:fontRef idx="minor"/>
          </p:style>
        </p:sp>
        <p:sp>
          <p:nvSpPr>
            <p:cNvPr id="442" name="CustomShape 3"/>
            <p:cNvSpPr/>
            <p:nvPr/>
          </p:nvSpPr>
          <p:spPr>
            <a:xfrm>
              <a:off x="4371840" y="296280"/>
              <a:ext cx="3818880" cy="3678840"/>
            </a:xfrm>
            <a:custGeom>
              <a:avLst/>
              <a:gdLst/>
              <a:ahLst/>
              <a:rect l="l" t="t" r="r" b="b"/>
              <a:pathLst>
                <a:path w="5085005" h="4898812">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style>
            <a:lnRef idx="0"/>
            <a:fillRef idx="0"/>
            <a:effectRef idx="0"/>
            <a:fontRef idx="minor"/>
          </p:style>
        </p:sp>
        <p:sp>
          <p:nvSpPr>
            <p:cNvPr id="443" name="CustomShape 4"/>
            <p:cNvSpPr/>
            <p:nvPr/>
          </p:nvSpPr>
          <p:spPr>
            <a:xfrm>
              <a:off x="7948080" y="0"/>
              <a:ext cx="1209600" cy="808560"/>
            </a:xfrm>
            <a:custGeom>
              <a:avLst/>
              <a:gdLst/>
              <a:ahLst/>
              <a:rect l="l" t="t" r="r" b="b"/>
              <a:pathLst>
                <a:path w="1611439" h="1077905">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style>
            <a:lnRef idx="0"/>
            <a:fillRef idx="0"/>
            <a:effectRef idx="0"/>
            <a:fontRef idx="minor"/>
          </p:style>
        </p:sp>
        <p:sp>
          <p:nvSpPr>
            <p:cNvPr id="444" name="CustomShape 5"/>
            <p:cNvSpPr/>
            <p:nvPr/>
          </p:nvSpPr>
          <p:spPr>
            <a:xfrm>
              <a:off x="6680880" y="2911680"/>
              <a:ext cx="2476800" cy="2238840"/>
            </a:xfrm>
            <a:custGeom>
              <a:avLst/>
              <a:gdLst/>
              <a:ahLst/>
              <a:rect l="l" t="t" r="r" b="b"/>
              <a:pathLst>
                <a:path w="3298507" h="2981766">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style>
            <a:lnRef idx="0"/>
            <a:fillRef idx="0"/>
            <a:effectRef idx="0"/>
            <a:fontRef idx="minor"/>
          </p:style>
        </p:sp>
        <p:sp>
          <p:nvSpPr>
            <p:cNvPr id="445" name="CustomShape 6"/>
            <p:cNvSpPr/>
            <p:nvPr/>
          </p:nvSpPr>
          <p:spPr>
            <a:xfrm>
              <a:off x="7471440" y="138600"/>
              <a:ext cx="947520" cy="950760"/>
            </a:xfrm>
            <a:custGeom>
              <a:avLst/>
              <a:gdLst/>
              <a:ahLst/>
              <a:rect l="l" t="t" r="r" b="b"/>
              <a:pathLst>
                <a:path w="1262894" h="1267301">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style>
            <a:lnRef idx="0"/>
            <a:fillRef idx="0"/>
            <a:effectRef idx="0"/>
            <a:fontRef idx="minor"/>
          </p:style>
        </p:sp>
        <p:sp>
          <p:nvSpPr>
            <p:cNvPr id="446" name="CustomShape 7"/>
            <p:cNvSpPr/>
            <p:nvPr/>
          </p:nvSpPr>
          <p:spPr>
            <a:xfrm>
              <a:off x="6125400" y="4590360"/>
              <a:ext cx="794880" cy="560160"/>
            </a:xfrm>
            <a:custGeom>
              <a:avLst/>
              <a:gdLst/>
              <a:ahLst/>
              <a:rect l="l" t="t" r="r" b="b"/>
              <a:pathLst>
                <a:path w="1059589" h="74692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style>
            <a:lnRef idx="0"/>
            <a:fillRef idx="0"/>
            <a:effectRef idx="0"/>
            <a:fontRef idx="minor"/>
          </p:style>
        </p:sp>
        <p:sp>
          <p:nvSpPr>
            <p:cNvPr id="447" name="CustomShape 8"/>
            <p:cNvSpPr/>
            <p:nvPr/>
          </p:nvSpPr>
          <p:spPr>
            <a:xfrm>
              <a:off x="8279640" y="2865240"/>
              <a:ext cx="588600" cy="567000"/>
            </a:xfrm>
            <a:custGeom>
              <a:avLst/>
              <a:gdLst/>
              <a:ahLst/>
              <a:rect l="l" t="t" r="r" b="b"/>
              <a:pathLst>
                <a:path w="785039" h="756266">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style>
            <a:lnRef idx="0"/>
            <a:fillRef idx="0"/>
            <a:effectRef idx="0"/>
            <a:fontRef idx="minor"/>
          </p:style>
        </p:sp>
        <p:sp>
          <p:nvSpPr>
            <p:cNvPr id="448" name="CustomShape 9"/>
            <p:cNvSpPr/>
            <p:nvPr/>
          </p:nvSpPr>
          <p:spPr>
            <a:xfrm>
              <a:off x="8650800" y="3454920"/>
              <a:ext cx="140760" cy="135720"/>
            </a:xfrm>
            <a:custGeom>
              <a:avLst/>
              <a:gdLst/>
              <a:ahLst/>
              <a:rect l="l" t="t" r="r" b="b"/>
              <a:pathLst>
                <a:path w="257951" h="24829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style>
            <a:lnRef idx="0"/>
            <a:fillRef idx="0"/>
            <a:effectRef idx="0"/>
            <a:fontRef idx="minor"/>
          </p:style>
        </p:sp>
        <p:sp>
          <p:nvSpPr>
            <p:cNvPr id="449" name="CustomShape 10"/>
            <p:cNvSpPr/>
            <p:nvPr/>
          </p:nvSpPr>
          <p:spPr>
            <a:xfrm rot="1363800">
              <a:off x="7877520" y="1720800"/>
              <a:ext cx="796680" cy="767160"/>
            </a:xfrm>
            <a:custGeom>
              <a:avLst/>
              <a:gdLst/>
              <a:ahLst/>
              <a:rect l="l" t="t" r="r" b="b"/>
              <a:pathLst>
                <a:path w="785039" h="756266">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3"/>
            </a:solidFill>
            <a:ln>
              <a:noFill/>
            </a:ln>
          </p:spPr>
          <p:style>
            <a:lnRef idx="0"/>
            <a:fillRef idx="0"/>
            <a:effectRef idx="0"/>
            <a:fontRef idx="minor"/>
          </p:style>
        </p:sp>
        <p:sp>
          <p:nvSpPr>
            <p:cNvPr id="450" name="CustomShape 11"/>
            <p:cNvSpPr/>
            <p:nvPr/>
          </p:nvSpPr>
          <p:spPr>
            <a:xfrm>
              <a:off x="8191440" y="4128840"/>
              <a:ext cx="192600" cy="185400"/>
            </a:xfrm>
            <a:custGeom>
              <a:avLst/>
              <a:gdLst/>
              <a:ahLst/>
              <a:rect l="l" t="t" r="r" b="b"/>
              <a:pathLst>
                <a:path w="257778" h="248289">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style>
            <a:lnRef idx="0"/>
            <a:fillRef idx="0"/>
            <a:effectRef idx="0"/>
            <a:fontRef idx="minor"/>
          </p:style>
        </p:sp>
        <p:sp>
          <p:nvSpPr>
            <p:cNvPr id="451" name="CustomShape 12"/>
            <p:cNvSpPr/>
            <p:nvPr/>
          </p:nvSpPr>
          <p:spPr>
            <a:xfrm rot="1363800">
              <a:off x="7730640" y="2379240"/>
              <a:ext cx="251280" cy="260640"/>
            </a:xfrm>
            <a:custGeom>
              <a:avLst/>
              <a:gdLst/>
              <a:ahLst/>
              <a:rect l="l" t="t" r="r" b="b"/>
              <a:pathLst>
                <a:path w="248447" h="25747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3"/>
            </a:solidFill>
            <a:ln>
              <a:noFill/>
            </a:ln>
          </p:spPr>
          <p:style>
            <a:lnRef idx="0"/>
            <a:fillRef idx="0"/>
            <a:effectRef idx="0"/>
            <a:fontRef idx="minor"/>
          </p:style>
        </p:sp>
        <p:sp>
          <p:nvSpPr>
            <p:cNvPr id="452" name="CustomShape 13"/>
            <p:cNvSpPr/>
            <p:nvPr/>
          </p:nvSpPr>
          <p:spPr>
            <a:xfrm>
              <a:off x="8799120" y="1148040"/>
              <a:ext cx="358560" cy="567000"/>
            </a:xfrm>
            <a:custGeom>
              <a:avLst/>
              <a:gdLst/>
              <a:ahLst/>
              <a:rect l="l" t="t" r="r" b="b"/>
              <a:pathLst>
                <a:path w="478703" h="756067">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style>
            <a:lnRef idx="0"/>
            <a:fillRef idx="0"/>
            <a:effectRef idx="0"/>
            <a:fontRef idx="minor"/>
          </p:style>
        </p:sp>
        <p:sp>
          <p:nvSpPr>
            <p:cNvPr id="453" name="CustomShape 14"/>
            <p:cNvSpPr/>
            <p:nvPr/>
          </p:nvSpPr>
          <p:spPr>
            <a:xfrm>
              <a:off x="0" y="4315680"/>
              <a:ext cx="2126880" cy="834840"/>
            </a:xfrm>
            <a:custGeom>
              <a:avLst/>
              <a:gdLst/>
              <a:ahLst/>
              <a:rect l="l" t="t" r="r" b="b"/>
              <a:pathLst>
                <a:path w="2832735" h="1112748">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style>
            <a:lnRef idx="0"/>
            <a:fillRef idx="0"/>
            <a:effectRef idx="0"/>
            <a:fontRef idx="minor"/>
          </p:style>
        </p:sp>
        <p:sp>
          <p:nvSpPr>
            <p:cNvPr id="454" name="CustomShape 15"/>
            <p:cNvSpPr/>
            <p:nvPr/>
          </p:nvSpPr>
          <p:spPr>
            <a:xfrm>
              <a:off x="0" y="4035600"/>
              <a:ext cx="749520" cy="1115280"/>
            </a:xfrm>
            <a:custGeom>
              <a:avLst/>
              <a:gdLst/>
              <a:ahLst/>
              <a:rect l="l" t="t" r="r" b="b"/>
              <a:pathLst>
                <a:path w="999118" h="148589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style>
            <a:lnRef idx="0"/>
            <a:fillRef idx="0"/>
            <a:effectRef idx="0"/>
            <a:fontRef idx="minor"/>
          </p:style>
        </p:sp>
        <p:sp>
          <p:nvSpPr>
            <p:cNvPr id="455" name="CustomShape 16"/>
            <p:cNvSpPr/>
            <p:nvPr/>
          </p:nvSpPr>
          <p:spPr>
            <a:xfrm>
              <a:off x="1743480" y="4836600"/>
              <a:ext cx="566640" cy="313920"/>
            </a:xfrm>
            <a:custGeom>
              <a:avLst/>
              <a:gdLst/>
              <a:ahLst/>
              <a:rect l="l" t="t" r="r" b="b"/>
              <a:pathLst>
                <a:path w="755520" h="419469">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style>
            <a:lnRef idx="0"/>
            <a:fillRef idx="0"/>
            <a:effectRef idx="0"/>
            <a:fontRef idx="minor"/>
          </p:style>
        </p:sp>
        <p:sp>
          <p:nvSpPr>
            <p:cNvPr id="456" name="CustomShape 17"/>
            <p:cNvSpPr/>
            <p:nvPr/>
          </p:nvSpPr>
          <p:spPr>
            <a:xfrm>
              <a:off x="2298600" y="4782960"/>
              <a:ext cx="185400" cy="192240"/>
            </a:xfrm>
            <a:custGeom>
              <a:avLst/>
              <a:gdLst/>
              <a:ahLst/>
              <a:rect l="l" t="t" r="r" b="b"/>
              <a:pathLst>
                <a:path w="248016" h="257519">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style>
            <a:lnRef idx="0"/>
            <a:fillRef idx="0"/>
            <a:effectRef idx="0"/>
            <a:fontRef idx="minor"/>
          </p:style>
        </p:sp>
        <p:sp>
          <p:nvSpPr>
            <p:cNvPr id="457" name="CustomShape 18"/>
            <p:cNvSpPr/>
            <p:nvPr/>
          </p:nvSpPr>
          <p:spPr>
            <a:xfrm>
              <a:off x="1003320" y="4131000"/>
              <a:ext cx="489960" cy="471960"/>
            </a:xfrm>
            <a:custGeom>
              <a:avLst/>
              <a:gdLst/>
              <a:ahLst/>
              <a:rect l="l" t="t" r="r" b="b"/>
              <a:pathLst>
                <a:path w="653692" h="629771">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style>
            <a:lnRef idx="0"/>
            <a:fillRef idx="0"/>
            <a:effectRef idx="0"/>
            <a:fontRef idx="minor"/>
          </p:style>
        </p:sp>
        <p:sp>
          <p:nvSpPr>
            <p:cNvPr id="458" name="CustomShape 19"/>
            <p:cNvSpPr/>
            <p:nvPr/>
          </p:nvSpPr>
          <p:spPr>
            <a:xfrm>
              <a:off x="1388520" y="4608720"/>
              <a:ext cx="192600" cy="185400"/>
            </a:xfrm>
            <a:custGeom>
              <a:avLst/>
              <a:gdLst/>
              <a:ahLst/>
              <a:rect l="l" t="t" r="r" b="b"/>
              <a:pathLst>
                <a:path w="257880" h="248289">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style>
            <a:lnRef idx="0"/>
            <a:fillRef idx="0"/>
            <a:effectRef idx="0"/>
            <a:fontRef idx="minor"/>
          </p:style>
        </p:sp>
        <p:sp>
          <p:nvSpPr>
            <p:cNvPr id="459" name="CustomShape 20"/>
            <p:cNvSpPr/>
            <p:nvPr/>
          </p:nvSpPr>
          <p:spPr>
            <a:xfrm>
              <a:off x="1551960" y="4456800"/>
              <a:ext cx="95760" cy="92160"/>
            </a:xfrm>
            <a:custGeom>
              <a:avLst/>
              <a:gdLst/>
              <a:ahLst/>
              <a:rect l="l" t="t" r="r" b="b"/>
              <a:pathLst>
                <a:path w="128918" h="124173">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style>
            <a:lnRef idx="0"/>
            <a:fillRef idx="0"/>
            <a:effectRef idx="0"/>
            <a:fontRef idx="minor"/>
          </p:style>
        </p:sp>
        <p:sp>
          <p:nvSpPr>
            <p:cNvPr id="460" name="CustomShape 21"/>
            <p:cNvSpPr/>
            <p:nvPr/>
          </p:nvSpPr>
          <p:spPr>
            <a:xfrm>
              <a:off x="8365320" y="4203720"/>
              <a:ext cx="792360" cy="946800"/>
            </a:xfrm>
            <a:custGeom>
              <a:avLst/>
              <a:gdLst/>
              <a:ahLst/>
              <a:rect l="l" t="t" r="r" b="b"/>
              <a:pathLst>
                <a:path w="1056131" h="1261935">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style>
            <a:lnRef idx="0"/>
            <a:fillRef idx="0"/>
            <a:effectRef idx="0"/>
            <a:fontRef idx="minor"/>
          </p:style>
        </p:sp>
        <p:sp>
          <p:nvSpPr>
            <p:cNvPr id="461" name="CustomShape 22"/>
            <p:cNvSpPr/>
            <p:nvPr/>
          </p:nvSpPr>
          <p:spPr>
            <a:xfrm>
              <a:off x="8404920" y="833040"/>
              <a:ext cx="284760" cy="271440"/>
            </a:xfrm>
            <a:custGeom>
              <a:avLst/>
              <a:gdLst/>
              <a:ahLst/>
              <a:rect l="l" t="t" r="r" b="b"/>
              <a:pathLst>
                <a:path w="380597" h="36291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style>
            <a:lnRef idx="0"/>
            <a:fillRef idx="0"/>
            <a:effectRef idx="0"/>
            <a:fontRef idx="minor"/>
          </p:style>
        </p:sp>
        <p:sp>
          <p:nvSpPr>
            <p:cNvPr id="462" name="CustomShape 23"/>
            <p:cNvSpPr/>
            <p:nvPr/>
          </p:nvSpPr>
          <p:spPr>
            <a:xfrm>
              <a:off x="7255800" y="181800"/>
              <a:ext cx="172080" cy="164160"/>
            </a:xfrm>
            <a:custGeom>
              <a:avLst/>
              <a:gdLst/>
              <a:ahLst/>
              <a:rect l="l" t="t" r="r" b="b"/>
              <a:pathLst>
                <a:path w="230618" h="219842">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style>
            <a:lnRef idx="0"/>
            <a:fillRef idx="0"/>
            <a:effectRef idx="0"/>
            <a:fontRef idx="minor"/>
          </p:style>
        </p:sp>
      </p:grpSp>
      <p:sp>
        <p:nvSpPr>
          <p:cNvPr id="463" name="PlaceHolder 24"/>
          <p:cNvSpPr>
            <a:spLocks noGrp="1"/>
          </p:cNvSpPr>
          <p:nvPr>
            <p:ph type="title"/>
          </p:nvPr>
        </p:nvSpPr>
        <p:spPr>
          <a:xfrm>
            <a:off x="457200" y="205200"/>
            <a:ext cx="8229240" cy="8586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464" name="PlaceHolder 25"/>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01" name="Group 1"/>
          <p:cNvGrpSpPr/>
          <p:nvPr/>
        </p:nvGrpSpPr>
        <p:grpSpPr>
          <a:xfrm>
            <a:off x="0" y="0"/>
            <a:ext cx="9157680" cy="5150880"/>
            <a:chOff x="0" y="0"/>
            <a:chExt cx="9157680" cy="5150880"/>
          </a:xfrm>
        </p:grpSpPr>
        <p:sp>
          <p:nvSpPr>
            <p:cNvPr id="502" name="CustomShape 2"/>
            <p:cNvSpPr/>
            <p:nvPr/>
          </p:nvSpPr>
          <p:spPr>
            <a:xfrm>
              <a:off x="284760" y="0"/>
              <a:ext cx="2404440" cy="2041920"/>
            </a:xfrm>
            <a:custGeom>
              <a:avLst/>
              <a:gdLst/>
              <a:ahLst/>
              <a:rect l="l" t="t" r="r" b="b"/>
              <a:pathLst>
                <a:path w="3202074" h="2719638">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style>
            <a:lnRef idx="0"/>
            <a:fillRef idx="0"/>
            <a:effectRef idx="0"/>
            <a:fontRef idx="minor"/>
          </p:style>
        </p:sp>
        <p:sp>
          <p:nvSpPr>
            <p:cNvPr id="503" name="CustomShape 3"/>
            <p:cNvSpPr/>
            <p:nvPr/>
          </p:nvSpPr>
          <p:spPr>
            <a:xfrm>
              <a:off x="3829680" y="383040"/>
              <a:ext cx="3818880" cy="3678840"/>
            </a:xfrm>
            <a:custGeom>
              <a:avLst/>
              <a:gdLst/>
              <a:ahLst/>
              <a:rect l="l" t="t" r="r" b="b"/>
              <a:pathLst>
                <a:path w="5085005" h="4898812">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style>
            <a:lnRef idx="0"/>
            <a:fillRef idx="0"/>
            <a:effectRef idx="0"/>
            <a:fontRef idx="minor"/>
          </p:style>
        </p:sp>
        <p:sp>
          <p:nvSpPr>
            <p:cNvPr id="504" name="CustomShape 4"/>
            <p:cNvSpPr/>
            <p:nvPr/>
          </p:nvSpPr>
          <p:spPr>
            <a:xfrm>
              <a:off x="7948080" y="0"/>
              <a:ext cx="1209600" cy="808560"/>
            </a:xfrm>
            <a:custGeom>
              <a:avLst/>
              <a:gdLst/>
              <a:ahLst/>
              <a:rect l="l" t="t" r="r" b="b"/>
              <a:pathLst>
                <a:path w="1611439" h="1077905">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style>
            <a:lnRef idx="0"/>
            <a:fillRef idx="0"/>
            <a:effectRef idx="0"/>
            <a:fontRef idx="minor"/>
          </p:style>
        </p:sp>
        <p:sp>
          <p:nvSpPr>
            <p:cNvPr id="505" name="CustomShape 5"/>
            <p:cNvSpPr/>
            <p:nvPr/>
          </p:nvSpPr>
          <p:spPr>
            <a:xfrm>
              <a:off x="6680880" y="2911680"/>
              <a:ext cx="2476800" cy="2238840"/>
            </a:xfrm>
            <a:custGeom>
              <a:avLst/>
              <a:gdLst/>
              <a:ahLst/>
              <a:rect l="l" t="t" r="r" b="b"/>
              <a:pathLst>
                <a:path w="3298507" h="2981766">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style>
            <a:lnRef idx="0"/>
            <a:fillRef idx="0"/>
            <a:effectRef idx="0"/>
            <a:fontRef idx="minor"/>
          </p:style>
        </p:sp>
        <p:sp>
          <p:nvSpPr>
            <p:cNvPr id="506" name="CustomShape 6"/>
            <p:cNvSpPr/>
            <p:nvPr/>
          </p:nvSpPr>
          <p:spPr>
            <a:xfrm>
              <a:off x="7471440" y="138600"/>
              <a:ext cx="947520" cy="950760"/>
            </a:xfrm>
            <a:custGeom>
              <a:avLst/>
              <a:gdLst/>
              <a:ahLst/>
              <a:rect l="l" t="t" r="r" b="b"/>
              <a:pathLst>
                <a:path w="1262894" h="1267301">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style>
            <a:lnRef idx="0"/>
            <a:fillRef idx="0"/>
            <a:effectRef idx="0"/>
            <a:fontRef idx="minor"/>
          </p:style>
        </p:sp>
        <p:sp>
          <p:nvSpPr>
            <p:cNvPr id="507" name="CustomShape 7"/>
            <p:cNvSpPr/>
            <p:nvPr/>
          </p:nvSpPr>
          <p:spPr>
            <a:xfrm>
              <a:off x="6125400" y="4590360"/>
              <a:ext cx="794880" cy="560160"/>
            </a:xfrm>
            <a:custGeom>
              <a:avLst/>
              <a:gdLst/>
              <a:ahLst/>
              <a:rect l="l" t="t" r="r" b="b"/>
              <a:pathLst>
                <a:path w="1059589" h="74692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style>
            <a:lnRef idx="0"/>
            <a:fillRef idx="0"/>
            <a:effectRef idx="0"/>
            <a:fontRef idx="minor"/>
          </p:style>
        </p:sp>
        <p:sp>
          <p:nvSpPr>
            <p:cNvPr id="508" name="CustomShape 8"/>
            <p:cNvSpPr/>
            <p:nvPr/>
          </p:nvSpPr>
          <p:spPr>
            <a:xfrm>
              <a:off x="8279640" y="2865240"/>
              <a:ext cx="588600" cy="567000"/>
            </a:xfrm>
            <a:custGeom>
              <a:avLst/>
              <a:gdLst/>
              <a:ahLst/>
              <a:rect l="l" t="t" r="r" b="b"/>
              <a:pathLst>
                <a:path w="785039" h="756266">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style>
            <a:lnRef idx="0"/>
            <a:fillRef idx="0"/>
            <a:effectRef idx="0"/>
            <a:fontRef idx="minor"/>
          </p:style>
        </p:sp>
        <p:sp>
          <p:nvSpPr>
            <p:cNvPr id="509" name="CustomShape 9"/>
            <p:cNvSpPr/>
            <p:nvPr/>
          </p:nvSpPr>
          <p:spPr>
            <a:xfrm>
              <a:off x="8650800" y="3454920"/>
              <a:ext cx="192600" cy="185400"/>
            </a:xfrm>
            <a:custGeom>
              <a:avLst/>
              <a:gdLst/>
              <a:ahLst/>
              <a:rect l="l" t="t" r="r" b="b"/>
              <a:pathLst>
                <a:path w="257951" h="24829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style>
            <a:lnRef idx="0"/>
            <a:fillRef idx="0"/>
            <a:effectRef idx="0"/>
            <a:fontRef idx="minor"/>
          </p:style>
        </p:sp>
        <p:sp>
          <p:nvSpPr>
            <p:cNvPr id="510" name="CustomShape 10"/>
            <p:cNvSpPr/>
            <p:nvPr/>
          </p:nvSpPr>
          <p:spPr>
            <a:xfrm>
              <a:off x="6970680" y="1096920"/>
              <a:ext cx="588600" cy="567000"/>
            </a:xfrm>
            <a:custGeom>
              <a:avLst/>
              <a:gdLst/>
              <a:ahLst/>
              <a:rect l="l" t="t" r="r" b="b"/>
              <a:pathLst>
                <a:path w="785039" h="756266">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style>
            <a:lnRef idx="0"/>
            <a:fillRef idx="0"/>
            <a:effectRef idx="0"/>
            <a:fontRef idx="minor"/>
          </p:style>
        </p:sp>
        <p:sp>
          <p:nvSpPr>
            <p:cNvPr id="511" name="CustomShape 11"/>
            <p:cNvSpPr/>
            <p:nvPr/>
          </p:nvSpPr>
          <p:spPr>
            <a:xfrm>
              <a:off x="8191440" y="4128840"/>
              <a:ext cx="192600" cy="185400"/>
            </a:xfrm>
            <a:custGeom>
              <a:avLst/>
              <a:gdLst/>
              <a:ahLst/>
              <a:rect l="l" t="t" r="r" b="b"/>
              <a:pathLst>
                <a:path w="257778" h="248289">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style>
            <a:lnRef idx="0"/>
            <a:fillRef idx="0"/>
            <a:effectRef idx="0"/>
            <a:fontRef idx="minor"/>
          </p:style>
        </p:sp>
        <p:sp>
          <p:nvSpPr>
            <p:cNvPr id="512" name="CustomShape 12"/>
            <p:cNvSpPr/>
            <p:nvPr/>
          </p:nvSpPr>
          <p:spPr>
            <a:xfrm>
              <a:off x="7002360" y="1681560"/>
              <a:ext cx="185400" cy="192240"/>
            </a:xfrm>
            <a:custGeom>
              <a:avLst/>
              <a:gdLst/>
              <a:ahLst/>
              <a:rect l="l" t="t" r="r" b="b"/>
              <a:pathLst>
                <a:path w="248447" h="25747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style>
            <a:lnRef idx="0"/>
            <a:fillRef idx="0"/>
            <a:effectRef idx="0"/>
            <a:fontRef idx="minor"/>
          </p:style>
        </p:sp>
        <p:sp>
          <p:nvSpPr>
            <p:cNvPr id="513" name="CustomShape 13"/>
            <p:cNvSpPr/>
            <p:nvPr/>
          </p:nvSpPr>
          <p:spPr>
            <a:xfrm>
              <a:off x="8799120" y="1148040"/>
              <a:ext cx="358560" cy="567000"/>
            </a:xfrm>
            <a:custGeom>
              <a:avLst/>
              <a:gdLst/>
              <a:ahLst/>
              <a:rect l="l" t="t" r="r" b="b"/>
              <a:pathLst>
                <a:path w="478703" h="756067">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style>
            <a:lnRef idx="0"/>
            <a:fillRef idx="0"/>
            <a:effectRef idx="0"/>
            <a:fontRef idx="minor"/>
          </p:style>
        </p:sp>
        <p:sp>
          <p:nvSpPr>
            <p:cNvPr id="514" name="CustomShape 14"/>
            <p:cNvSpPr/>
            <p:nvPr/>
          </p:nvSpPr>
          <p:spPr>
            <a:xfrm>
              <a:off x="0" y="4315680"/>
              <a:ext cx="2126880" cy="834840"/>
            </a:xfrm>
            <a:custGeom>
              <a:avLst/>
              <a:gdLst/>
              <a:ahLst/>
              <a:rect l="l" t="t" r="r" b="b"/>
              <a:pathLst>
                <a:path w="2832735" h="1112748">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style>
            <a:lnRef idx="0"/>
            <a:fillRef idx="0"/>
            <a:effectRef idx="0"/>
            <a:fontRef idx="minor"/>
          </p:style>
        </p:sp>
        <p:sp>
          <p:nvSpPr>
            <p:cNvPr id="515" name="CustomShape 15"/>
            <p:cNvSpPr/>
            <p:nvPr/>
          </p:nvSpPr>
          <p:spPr>
            <a:xfrm>
              <a:off x="6759360" y="1650600"/>
              <a:ext cx="2107800" cy="2284920"/>
            </a:xfrm>
            <a:custGeom>
              <a:avLst/>
              <a:gdLst/>
              <a:ahLst/>
              <a:rect l="l" t="t" r="r" b="b"/>
              <a:pathLst>
                <a:path w="2807421" h="3042981">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style>
            <a:lnRef idx="0"/>
            <a:fillRef idx="0"/>
            <a:effectRef idx="0"/>
            <a:fontRef idx="minor"/>
          </p:style>
        </p:sp>
        <p:sp>
          <p:nvSpPr>
            <p:cNvPr id="516" name="CustomShape 16"/>
            <p:cNvSpPr/>
            <p:nvPr/>
          </p:nvSpPr>
          <p:spPr>
            <a:xfrm>
              <a:off x="0" y="4035600"/>
              <a:ext cx="749520" cy="1115280"/>
            </a:xfrm>
            <a:custGeom>
              <a:avLst/>
              <a:gdLst/>
              <a:ahLst/>
              <a:rect l="l" t="t" r="r" b="b"/>
              <a:pathLst>
                <a:path w="999118" h="1485898">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style>
            <a:lnRef idx="0"/>
            <a:fillRef idx="0"/>
            <a:effectRef idx="0"/>
            <a:fontRef idx="minor"/>
          </p:style>
        </p:sp>
        <p:sp>
          <p:nvSpPr>
            <p:cNvPr id="517" name="CustomShape 17"/>
            <p:cNvSpPr/>
            <p:nvPr/>
          </p:nvSpPr>
          <p:spPr>
            <a:xfrm>
              <a:off x="1743480" y="4836600"/>
              <a:ext cx="566640" cy="313920"/>
            </a:xfrm>
            <a:custGeom>
              <a:avLst/>
              <a:gdLst/>
              <a:ahLst/>
              <a:rect l="l" t="t" r="r" b="b"/>
              <a:pathLst>
                <a:path w="755520" h="419469">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style>
            <a:lnRef idx="0"/>
            <a:fillRef idx="0"/>
            <a:effectRef idx="0"/>
            <a:fontRef idx="minor"/>
          </p:style>
        </p:sp>
        <p:sp>
          <p:nvSpPr>
            <p:cNvPr id="518" name="CustomShape 18"/>
            <p:cNvSpPr/>
            <p:nvPr/>
          </p:nvSpPr>
          <p:spPr>
            <a:xfrm>
              <a:off x="2298600" y="4782960"/>
              <a:ext cx="185400" cy="192240"/>
            </a:xfrm>
            <a:custGeom>
              <a:avLst/>
              <a:gdLst/>
              <a:ahLst/>
              <a:rect l="l" t="t" r="r" b="b"/>
              <a:pathLst>
                <a:path w="248016" h="257519">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style>
            <a:lnRef idx="0"/>
            <a:fillRef idx="0"/>
            <a:effectRef idx="0"/>
            <a:fontRef idx="minor"/>
          </p:style>
        </p:sp>
        <p:sp>
          <p:nvSpPr>
            <p:cNvPr id="519" name="CustomShape 19"/>
            <p:cNvSpPr/>
            <p:nvPr/>
          </p:nvSpPr>
          <p:spPr>
            <a:xfrm>
              <a:off x="1003320" y="4131000"/>
              <a:ext cx="489960" cy="471960"/>
            </a:xfrm>
            <a:custGeom>
              <a:avLst/>
              <a:gdLst/>
              <a:ahLst/>
              <a:rect l="l" t="t" r="r" b="b"/>
              <a:pathLst>
                <a:path w="653692" h="629771">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style>
            <a:lnRef idx="0"/>
            <a:fillRef idx="0"/>
            <a:effectRef idx="0"/>
            <a:fontRef idx="minor"/>
          </p:style>
        </p:sp>
        <p:sp>
          <p:nvSpPr>
            <p:cNvPr id="520" name="CustomShape 20"/>
            <p:cNvSpPr/>
            <p:nvPr/>
          </p:nvSpPr>
          <p:spPr>
            <a:xfrm>
              <a:off x="1388520" y="4608720"/>
              <a:ext cx="192600" cy="185400"/>
            </a:xfrm>
            <a:custGeom>
              <a:avLst/>
              <a:gdLst/>
              <a:ahLst/>
              <a:rect l="l" t="t" r="r" b="b"/>
              <a:pathLst>
                <a:path w="257880" h="248289">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style>
            <a:lnRef idx="0"/>
            <a:fillRef idx="0"/>
            <a:effectRef idx="0"/>
            <a:fontRef idx="minor"/>
          </p:style>
        </p:sp>
        <p:sp>
          <p:nvSpPr>
            <p:cNvPr id="521" name="CustomShape 21"/>
            <p:cNvSpPr/>
            <p:nvPr/>
          </p:nvSpPr>
          <p:spPr>
            <a:xfrm>
              <a:off x="1551960" y="4456800"/>
              <a:ext cx="95760" cy="92160"/>
            </a:xfrm>
            <a:custGeom>
              <a:avLst/>
              <a:gdLst/>
              <a:ahLst/>
              <a:rect l="l" t="t" r="r" b="b"/>
              <a:pathLst>
                <a:path w="128918" h="124173">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style>
            <a:lnRef idx="0"/>
            <a:fillRef idx="0"/>
            <a:effectRef idx="0"/>
            <a:fontRef idx="minor"/>
          </p:style>
        </p:sp>
        <p:sp>
          <p:nvSpPr>
            <p:cNvPr id="522" name="CustomShape 22"/>
            <p:cNvSpPr/>
            <p:nvPr/>
          </p:nvSpPr>
          <p:spPr>
            <a:xfrm>
              <a:off x="8365320" y="4203720"/>
              <a:ext cx="792360" cy="946800"/>
            </a:xfrm>
            <a:custGeom>
              <a:avLst/>
              <a:gdLst/>
              <a:ahLst/>
              <a:rect l="l" t="t" r="r" b="b"/>
              <a:pathLst>
                <a:path w="1056131" h="1261935">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style>
            <a:lnRef idx="0"/>
            <a:fillRef idx="0"/>
            <a:effectRef idx="0"/>
            <a:fontRef idx="minor"/>
          </p:style>
        </p:sp>
        <p:sp>
          <p:nvSpPr>
            <p:cNvPr id="523" name="CustomShape 23"/>
            <p:cNvSpPr/>
            <p:nvPr/>
          </p:nvSpPr>
          <p:spPr>
            <a:xfrm>
              <a:off x="8404920" y="833040"/>
              <a:ext cx="284760" cy="271440"/>
            </a:xfrm>
            <a:custGeom>
              <a:avLst/>
              <a:gdLst/>
              <a:ahLst/>
              <a:rect l="l" t="t" r="r" b="b"/>
              <a:pathLst>
                <a:path w="380597" h="36291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style>
            <a:lnRef idx="0"/>
            <a:fillRef idx="0"/>
            <a:effectRef idx="0"/>
            <a:fontRef idx="minor"/>
          </p:style>
        </p:sp>
        <p:sp>
          <p:nvSpPr>
            <p:cNvPr id="524" name="CustomShape 24"/>
            <p:cNvSpPr/>
            <p:nvPr/>
          </p:nvSpPr>
          <p:spPr>
            <a:xfrm>
              <a:off x="7255800" y="181800"/>
              <a:ext cx="172080" cy="164160"/>
            </a:xfrm>
            <a:custGeom>
              <a:avLst/>
              <a:gdLst/>
              <a:ahLst/>
              <a:rect l="l" t="t" r="r" b="b"/>
              <a:pathLst>
                <a:path w="230618" h="219842">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style>
            <a:lnRef idx="0"/>
            <a:fillRef idx="0"/>
            <a:effectRef idx="0"/>
            <a:fontRef idx="minor"/>
          </p:style>
        </p:sp>
      </p:grpSp>
      <p:sp>
        <p:nvSpPr>
          <p:cNvPr id="525" name="PlaceHolder 25"/>
          <p:cNvSpPr>
            <a:spLocks noGrp="1"/>
          </p:cNvSpPr>
          <p:nvPr>
            <p:ph type="title"/>
          </p:nvPr>
        </p:nvSpPr>
        <p:spPr>
          <a:xfrm>
            <a:off x="457200" y="205200"/>
            <a:ext cx="8228880" cy="858240"/>
          </a:xfrm>
          <a:prstGeom prst="rect">
            <a:avLst/>
          </a:prstGeom>
        </p:spPr>
        <p:txBody>
          <a:bodyPr lIns="0" rIns="0" tIns="0" bIns="0" anchor="ctr">
            <a:noAutofit/>
          </a:bodyPr>
          <a:p>
            <a:r>
              <a:rPr b="0" lang="fr-FR" sz="1800" spc="-1" strike="noStrike">
                <a:latin typeface="Arial"/>
              </a:rPr>
              <a:t>Cliquez pour éditer le format du texte-titre</a:t>
            </a:r>
            <a:endParaRPr b="0" lang="fr-FR" sz="1800" spc="-1" strike="noStrike">
              <a:latin typeface="Arial"/>
            </a:endParaRPr>
          </a:p>
        </p:txBody>
      </p:sp>
      <p:sp>
        <p:nvSpPr>
          <p:cNvPr id="526" name="PlaceHolder 2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8.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slideLayout" Target="../slideLayouts/slideLayout101.xml"/>
</Relationships>
</file>

<file path=ppt/slides/_rels/slide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01.xml"/>
</Relationships>
</file>

<file path=ppt/slides/_rels/slide3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4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slideLayout" Target="../slideLayouts/slideLayout10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4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1828800" y="1809720"/>
            <a:ext cx="4723200" cy="2513520"/>
          </a:xfrm>
          <a:prstGeom prst="rect">
            <a:avLst/>
          </a:prstGeom>
          <a:noFill/>
          <a:ln>
            <a:noFill/>
          </a:ln>
        </p:spPr>
        <p:style>
          <a:lnRef idx="0"/>
          <a:fillRef idx="0"/>
          <a:effectRef idx="0"/>
          <a:fontRef idx="minor"/>
        </p:style>
        <p:txBody>
          <a:bodyPr lIns="0" rIns="0" tIns="0" bIns="0" anchor="ctr">
            <a:noAutofit/>
          </a:bodyPr>
          <a:p>
            <a:pPr>
              <a:lnSpc>
                <a:spcPct val="80000"/>
              </a:lnSpc>
            </a:pPr>
            <a:r>
              <a:rPr b="0" lang="fr-FR" sz="5600" spc="-1" strike="noStrike">
                <a:solidFill>
                  <a:srgbClr val="ffffff"/>
                </a:solidFill>
                <a:latin typeface="Modern No. 20"/>
                <a:ea typeface="Zilla Slab SemiBold"/>
              </a:rPr>
              <a:t>Welcome </a:t>
            </a:r>
            <a:br/>
            <a:r>
              <a:rPr b="0" lang="fr-FR" sz="5600" spc="-1" strike="noStrike">
                <a:solidFill>
                  <a:srgbClr val="ffffff"/>
                </a:solidFill>
                <a:latin typeface="Modern No. 20"/>
                <a:ea typeface="Zilla Slab SemiBold"/>
              </a:rPr>
              <a:t>We Are Data </a:t>
            </a:r>
            <a:br/>
            <a:r>
              <a:rPr b="0" lang="fr-FR" sz="5600" spc="-1" strike="noStrike">
                <a:solidFill>
                  <a:srgbClr val="ffffff"/>
                </a:solidFill>
                <a:latin typeface="Modern No. 20"/>
                <a:ea typeface="Zilla Slab SemiBold"/>
              </a:rPr>
              <a:t>Need Analysis</a:t>
            </a:r>
            <a:br/>
            <a:endParaRPr b="0" lang="fr-FR" sz="5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609480" y="36180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800" spc="-1" strike="noStrike">
                <a:solidFill>
                  <a:srgbClr val="ed8227"/>
                </a:solidFill>
                <a:latin typeface="Modern No. 20"/>
                <a:ea typeface="Zilla Slab"/>
              </a:rPr>
              <a:t>stackHolders </a:t>
            </a:r>
            <a:endParaRPr b="0" lang="fr-FR" sz="4800" spc="-1" strike="noStrike">
              <a:latin typeface="Arial"/>
            </a:endParaRPr>
          </a:p>
        </p:txBody>
      </p:sp>
      <p:sp>
        <p:nvSpPr>
          <p:cNvPr id="596" name="CustomShape 2"/>
          <p:cNvSpPr/>
          <p:nvPr/>
        </p:nvSpPr>
        <p:spPr>
          <a:xfrm>
            <a:off x="611280" y="1265760"/>
            <a:ext cx="5888880" cy="3743280"/>
          </a:xfrm>
          <a:prstGeom prst="rect">
            <a:avLst/>
          </a:prstGeom>
          <a:noFill/>
          <a:ln>
            <a:noFill/>
          </a:ln>
        </p:spPr>
        <p:style>
          <a:lnRef idx="0"/>
          <a:fillRef idx="0"/>
          <a:effectRef idx="0"/>
          <a:fontRef idx="minor"/>
        </p:style>
        <p:txBody>
          <a:bodyPr lIns="0" rIns="0" tIns="0" bIns="0">
            <a:noAutofit/>
          </a:bodyPr>
          <a:p>
            <a:pPr algn="just">
              <a:lnSpc>
                <a:spcPct val="115000"/>
              </a:lnSpc>
              <a:spcBef>
                <a:spcPts val="601"/>
              </a:spcBef>
            </a:pPr>
            <a:r>
              <a:rPr b="0" lang="fr-FR" sz="2000" spc="-1" strike="noStrike">
                <a:solidFill>
                  <a:srgbClr val="56051a"/>
                </a:solidFill>
                <a:latin typeface="Times New Roman"/>
                <a:ea typeface="Red Hat Text"/>
              </a:rPr>
              <a:t>This work is addressed to University Ibn Khaldoun           -Computer Science Department-.</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Our main goal is trying to collect and analyze the database of our department in order to extract information which will help to improve the university educational level </a:t>
            </a:r>
            <a:endParaRPr b="0" lang="fr-FR" sz="2000" spc="-1" strike="noStrike">
              <a:latin typeface="Arial"/>
            </a:endParaRPr>
          </a:p>
          <a:p>
            <a:pPr algn="just">
              <a:lnSpc>
                <a:spcPct val="115000"/>
              </a:lnSpc>
              <a:spcBef>
                <a:spcPts val="601"/>
              </a:spcBef>
            </a:pPr>
            <a:endParaRPr b="0" lang="fr-FR" sz="2000" spc="-1" strike="noStrike">
              <a:latin typeface="Arial"/>
            </a:endParaRPr>
          </a:p>
        </p:txBody>
      </p:sp>
      <p:sp>
        <p:nvSpPr>
          <p:cNvPr id="597"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9A52BB29-BFAB-4F77-82FC-EA3013CEC36E}"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1600200" y="2724120"/>
            <a:ext cx="4342320" cy="115884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6000" spc="-1" strike="noStrike">
                <a:solidFill>
                  <a:srgbClr val="ed8227"/>
                </a:solidFill>
                <a:latin typeface="Modern No. 20"/>
                <a:ea typeface="Zilla Slab"/>
              </a:rPr>
              <a:t>Planing </a:t>
            </a:r>
            <a:endParaRPr b="0" lang="fr-FR" sz="6000" spc="-1" strike="noStrike">
              <a:latin typeface="Arial"/>
            </a:endParaRPr>
          </a:p>
        </p:txBody>
      </p:sp>
      <p:sp>
        <p:nvSpPr>
          <p:cNvPr id="599" name="CustomShape 2"/>
          <p:cNvSpPr/>
          <p:nvPr/>
        </p:nvSpPr>
        <p:spPr>
          <a:xfrm>
            <a:off x="3591000" y="850320"/>
            <a:ext cx="1576080" cy="1596960"/>
          </a:xfrm>
          <a:custGeom>
            <a:avLst/>
            <a:gdLst/>
            <a:ahLst/>
            <a:rect l="l" t="t" r="r" b="b"/>
            <a:pathLst>
              <a:path w="16449" h="16668">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accent3"/>
          </a:solidFill>
          <a:ln>
            <a:noFill/>
          </a:ln>
        </p:spPr>
        <p:style>
          <a:lnRef idx="0"/>
          <a:fillRef idx="0"/>
          <a:effectRef idx="0"/>
          <a:fontRef idx="minor"/>
        </p:style>
      </p:sp>
      <p:sp>
        <p:nvSpPr>
          <p:cNvPr id="600" name="CustomShape 3"/>
          <p:cNvSpPr/>
          <p:nvPr/>
        </p:nvSpPr>
        <p:spPr>
          <a:xfrm rot="1473000">
            <a:off x="2157120" y="1464120"/>
            <a:ext cx="920880" cy="897120"/>
          </a:xfrm>
          <a:custGeom>
            <a:avLst/>
            <a:gdLst/>
            <a:ahLst/>
            <a:rect l="l" t="t" r="r" b="b"/>
            <a:pathLst>
              <a:path w="18737" h="1825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accent5"/>
          </a:solidFill>
          <a:ln>
            <a:noFill/>
          </a:ln>
        </p:spPr>
        <p:style>
          <a:lnRef idx="0"/>
          <a:fillRef idx="0"/>
          <a:effectRef idx="0"/>
          <a:fontRef idx="minor"/>
        </p:style>
      </p:sp>
      <p:sp>
        <p:nvSpPr>
          <p:cNvPr id="601" name="CustomShape 4"/>
          <p:cNvSpPr/>
          <p:nvPr/>
        </p:nvSpPr>
        <p:spPr>
          <a:xfrm>
            <a:off x="3285720" y="697680"/>
            <a:ext cx="402480" cy="391320"/>
          </a:xfrm>
          <a:custGeom>
            <a:avLst/>
            <a:gdLst/>
            <a:ahLst/>
            <a:rect l="l" t="t" r="r" b="b"/>
            <a:pathLst>
              <a:path w="15501" h="15063">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4"/>
          </a:solidFill>
          <a:ln>
            <a:noFill/>
          </a:ln>
        </p:spPr>
        <p:style>
          <a:lnRef idx="0"/>
          <a:fillRef idx="0"/>
          <a:effectRef idx="0"/>
          <a:fontRef idx="minor"/>
        </p:style>
      </p:sp>
      <p:sp>
        <p:nvSpPr>
          <p:cNvPr id="602" name="CustomShape 5"/>
          <p:cNvSpPr/>
          <p:nvPr/>
        </p:nvSpPr>
        <p:spPr>
          <a:xfrm rot="2487600">
            <a:off x="5390280" y="2173680"/>
            <a:ext cx="286200" cy="277920"/>
          </a:xfrm>
          <a:custGeom>
            <a:avLst/>
            <a:gdLst/>
            <a:ahLst/>
            <a:rect l="l" t="t" r="r" b="b"/>
            <a:pathLst>
              <a:path w="15501" h="15063">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4"/>
          </a:solidFill>
          <a:ln>
            <a:noFill/>
          </a:ln>
        </p:spPr>
        <p:style>
          <a:lnRef idx="0"/>
          <a:fillRef idx="0"/>
          <a:effectRef idx="0"/>
          <a:fontRef idx="minor"/>
        </p:style>
      </p:sp>
      <p:sp>
        <p:nvSpPr>
          <p:cNvPr id="603" name="CustomShape 6"/>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0456910F-6282-482D-8B35-70A389057312}"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9FBA132A-9D38-4B11-81A5-926A3E475069}"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05" name="CustomShape 2"/>
          <p:cNvSpPr/>
          <p:nvPr/>
        </p:nvSpPr>
        <p:spPr>
          <a:xfrm>
            <a:off x="0" y="361800"/>
            <a:ext cx="9142920" cy="640440"/>
          </a:xfrm>
          <a:prstGeom prst="rect">
            <a:avLst/>
          </a:prstGeom>
          <a:noFill/>
          <a:ln>
            <a:noFill/>
          </a:ln>
        </p:spPr>
        <p:style>
          <a:lnRef idx="0"/>
          <a:fillRef idx="0"/>
          <a:effectRef idx="0"/>
          <a:fontRef idx="minor"/>
        </p:style>
        <p:txBody>
          <a:bodyPr lIns="0" rIns="0" tIns="0" bIns="0" anchor="b">
            <a:noAutofit/>
          </a:bodyPr>
          <a:p>
            <a:pPr algn="ctr">
              <a:lnSpc>
                <a:spcPct val="90000"/>
              </a:lnSpc>
            </a:pPr>
            <a:r>
              <a:rPr b="1" lang="fr-FR" sz="4800" spc="-1" strike="noStrike">
                <a:solidFill>
                  <a:srgbClr val="ed8227"/>
                </a:solidFill>
                <a:latin typeface="Modern No. 20"/>
                <a:ea typeface="Zilla Slab"/>
              </a:rPr>
              <a:t>Scrum</a:t>
            </a:r>
            <a:endParaRPr b="0" lang="fr-FR" sz="4800" spc="-1" strike="noStrike">
              <a:latin typeface="Arial"/>
            </a:endParaRPr>
          </a:p>
        </p:txBody>
      </p:sp>
      <p:pic>
        <p:nvPicPr>
          <p:cNvPr id="606" name="Image 1" descr=""/>
          <p:cNvPicPr/>
          <p:nvPr/>
        </p:nvPicPr>
        <p:blipFill>
          <a:blip r:embed="rId1"/>
          <a:stretch/>
        </p:blipFill>
        <p:spPr>
          <a:xfrm>
            <a:off x="0" y="1047600"/>
            <a:ext cx="9166680" cy="41904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TextShape 1"/>
          <p:cNvSpPr txBox="1"/>
          <p:nvPr/>
        </p:nvSpPr>
        <p:spPr>
          <a:xfrm>
            <a:off x="864000" y="4680000"/>
            <a:ext cx="2326680" cy="346680"/>
          </a:xfrm>
          <a:prstGeom prst="rect">
            <a:avLst/>
          </a:prstGeom>
          <a:noFill/>
          <a:ln>
            <a:noFill/>
          </a:ln>
        </p:spPr>
        <p:txBody>
          <a:bodyPr lIns="90000" rIns="90000" tIns="45000" bIns="45000">
            <a:noAutofit/>
          </a:bodyPr>
          <a:p>
            <a:r>
              <a:rPr b="0" lang="fr-FR" sz="1800" spc="-1" strike="noStrike">
                <a:latin typeface="Arial"/>
              </a:rPr>
              <a:t>https://app.slack.com</a:t>
            </a:r>
            <a:endParaRPr b="0" lang="fr-FR" sz="1800" spc="-1" strike="noStrike">
              <a:latin typeface="Arial"/>
            </a:endParaRPr>
          </a:p>
        </p:txBody>
      </p:sp>
      <p:pic>
        <p:nvPicPr>
          <p:cNvPr id="608" name="" descr=""/>
          <p:cNvPicPr/>
          <p:nvPr/>
        </p:nvPicPr>
        <p:blipFill>
          <a:blip r:embed="rId1"/>
          <a:stretch/>
        </p:blipFill>
        <p:spPr>
          <a:xfrm>
            <a:off x="1296000" y="-41760"/>
            <a:ext cx="6048000" cy="48657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CustomShape 1"/>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3CF13F14-629A-4721-9BA8-06A01212D43D}"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10" name="Image 2" descr=""/>
          <p:cNvPicPr/>
          <p:nvPr/>
        </p:nvPicPr>
        <p:blipFill>
          <a:blip r:embed="rId1"/>
          <a:stretch/>
        </p:blipFill>
        <p:spPr>
          <a:xfrm>
            <a:off x="0" y="0"/>
            <a:ext cx="9142920" cy="52376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914400" y="1962000"/>
            <a:ext cx="5056200" cy="1158840"/>
          </a:xfrm>
          <a:prstGeom prst="rect">
            <a:avLst/>
          </a:prstGeom>
          <a:noFill/>
          <a:ln>
            <a:noFill/>
          </a:ln>
        </p:spPr>
        <p:style>
          <a:lnRef idx="0"/>
          <a:fillRef idx="0"/>
          <a:effectRef idx="0"/>
          <a:fontRef idx="minor"/>
        </p:style>
        <p:txBody>
          <a:bodyPr lIns="0" rIns="0" tIns="0" bIns="0" anchor="b">
            <a:noAutofit/>
          </a:bodyPr>
          <a:p>
            <a:pPr>
              <a:lnSpc>
                <a:spcPct val="80000"/>
              </a:lnSpc>
            </a:pPr>
            <a:r>
              <a:rPr b="0" lang="fr-FR" sz="6000" spc="-1" strike="noStrike">
                <a:solidFill>
                  <a:srgbClr val="ed8227"/>
                </a:solidFill>
                <a:latin typeface="Modern No. 20"/>
                <a:ea typeface="Zilla Slab SemiBold"/>
              </a:rPr>
              <a:t>Collecte the data</a:t>
            </a:r>
            <a:endParaRPr b="0" lang="fr-FR" sz="6000" spc="-1" strike="noStrike">
              <a:latin typeface="Arial"/>
            </a:endParaRPr>
          </a:p>
        </p:txBody>
      </p:sp>
      <p:sp>
        <p:nvSpPr>
          <p:cNvPr id="612" name="CustomShape 2"/>
          <p:cNvSpPr/>
          <p:nvPr/>
        </p:nvSpPr>
        <p:spPr>
          <a:xfrm>
            <a:off x="1369080" y="3409920"/>
            <a:ext cx="4573800" cy="783720"/>
          </a:xfrm>
          <a:prstGeom prst="rect">
            <a:avLst/>
          </a:prstGeom>
          <a:noFill/>
          <a:ln>
            <a:noFill/>
          </a:ln>
        </p:spPr>
        <p:style>
          <a:lnRef idx="0"/>
          <a:fillRef idx="0"/>
          <a:effectRef idx="0"/>
          <a:fontRef idx="minor"/>
        </p:style>
        <p:txBody>
          <a:bodyPr lIns="0" rIns="0" tIns="0" bIns="0">
            <a:noAutofit/>
          </a:bodyPr>
          <a:p>
            <a:pPr>
              <a:lnSpc>
                <a:spcPct val="115000"/>
              </a:lnSpc>
            </a:pPr>
            <a:r>
              <a:rPr b="0" lang="fr-FR" sz="2000" spc="-1" strike="noStrike">
                <a:solidFill>
                  <a:srgbClr val="74c0b6"/>
                </a:solidFill>
                <a:latin typeface="Red Hat Text"/>
                <a:ea typeface="Red Hat Text"/>
              </a:rPr>
              <a:t>Let’s start with how we collecte data</a:t>
            </a:r>
            <a:endParaRPr b="0" lang="fr-FR" sz="2000" spc="-1" strike="noStrike">
              <a:latin typeface="Arial"/>
            </a:endParaRPr>
          </a:p>
        </p:txBody>
      </p:sp>
      <p:sp>
        <p:nvSpPr>
          <p:cNvPr id="613" name="CustomShape 3"/>
          <p:cNvSpPr/>
          <p:nvPr/>
        </p:nvSpPr>
        <p:spPr>
          <a:xfrm>
            <a:off x="479880" y="0"/>
            <a:ext cx="1777320" cy="1397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fr-FR" sz="7200" spc="-1" strike="noStrike">
                <a:solidFill>
                  <a:srgbClr val="ffffff"/>
                </a:solidFill>
                <a:latin typeface="DM Sans"/>
                <a:ea typeface="DM Sans"/>
              </a:rPr>
              <a:t>1</a:t>
            </a:r>
            <a:endParaRPr b="0" lang="fr-FR" sz="7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2750400" y="2161800"/>
            <a:ext cx="3642480" cy="819000"/>
          </a:xfrm>
          <a:prstGeom prst="rect">
            <a:avLst/>
          </a:prstGeom>
          <a:noFill/>
          <a:ln>
            <a:noFill/>
          </a:ln>
        </p:spPr>
        <p:style>
          <a:lnRef idx="0"/>
          <a:fillRef idx="0"/>
          <a:effectRef idx="0"/>
          <a:fontRef idx="minor"/>
        </p:style>
      </p:sp>
      <p:sp>
        <p:nvSpPr>
          <p:cNvPr id="615" name="CustomShape 2"/>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9A2ED99D-0A5B-4551-AFFE-8381A3DD92CE}"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16" name="" descr=""/>
          <p:cNvPicPr/>
          <p:nvPr/>
        </p:nvPicPr>
        <p:blipFill>
          <a:blip r:embed="rId1"/>
          <a:stretch/>
        </p:blipFill>
        <p:spPr>
          <a:xfrm>
            <a:off x="494640" y="0"/>
            <a:ext cx="3897360" cy="3520080"/>
          </a:xfrm>
          <a:prstGeom prst="rect">
            <a:avLst/>
          </a:prstGeom>
          <a:ln>
            <a:noFill/>
          </a:ln>
        </p:spPr>
      </p:pic>
      <p:pic>
        <p:nvPicPr>
          <p:cNvPr id="617" name="" descr=""/>
          <p:cNvPicPr/>
          <p:nvPr/>
        </p:nvPicPr>
        <p:blipFill>
          <a:blip r:embed="rId2"/>
          <a:stretch/>
        </p:blipFill>
        <p:spPr>
          <a:xfrm>
            <a:off x="5245200" y="1944000"/>
            <a:ext cx="3610800" cy="29520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611280" y="37008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ETL</a:t>
            </a:r>
            <a:endParaRPr b="0" lang="fr-FR" sz="2800" spc="-1" strike="noStrike">
              <a:latin typeface="Arial"/>
            </a:endParaRPr>
          </a:p>
        </p:txBody>
      </p:sp>
      <p:sp>
        <p:nvSpPr>
          <p:cNvPr id="619" name="CustomShape 2"/>
          <p:cNvSpPr/>
          <p:nvPr/>
        </p:nvSpPr>
        <p:spPr>
          <a:xfrm>
            <a:off x="611280" y="1265760"/>
            <a:ext cx="1990080" cy="28620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600" spc="-1" strike="noStrike">
                <a:solidFill>
                  <a:srgbClr val="56051a"/>
                </a:solidFill>
                <a:latin typeface="Times New Roman"/>
                <a:ea typeface="Red Hat Text"/>
              </a:rPr>
              <a:t>Extract</a:t>
            </a:r>
            <a:endParaRPr b="0" lang="fr-FR" sz="1600" spc="-1" strike="noStrike">
              <a:latin typeface="Arial"/>
            </a:endParaRPr>
          </a:p>
          <a:p>
            <a:pPr>
              <a:lnSpc>
                <a:spcPct val="115000"/>
              </a:lnSpc>
              <a:spcBef>
                <a:spcPts val="601"/>
              </a:spcBef>
            </a:pPr>
            <a:r>
              <a:rPr b="0" lang="fr-FR" sz="1600" spc="-1" strike="noStrike">
                <a:solidFill>
                  <a:srgbClr val="56051a"/>
                </a:solidFill>
                <a:latin typeface="Times New Roman"/>
                <a:ea typeface="Red Hat Text"/>
              </a:rPr>
              <a:t>is the process of </a:t>
            </a:r>
            <a:r>
              <a:rPr b="0" i="1" lang="fr-FR" sz="1600" spc="-1" strike="noStrike">
                <a:solidFill>
                  <a:srgbClr val="56051a"/>
                </a:solidFill>
                <a:latin typeface="Times New Roman"/>
                <a:ea typeface="Red Hat Text"/>
              </a:rPr>
              <a:t>reading data</a:t>
            </a:r>
            <a:r>
              <a:rPr b="0" lang="fr-FR" sz="1600" spc="-1" strike="noStrike">
                <a:solidFill>
                  <a:srgbClr val="56051a"/>
                </a:solidFill>
                <a:latin typeface="Times New Roman"/>
                <a:ea typeface="Red Hat Text"/>
              </a:rPr>
              <a:t> from a database. In this stage, the data is collected, often from multiple and different types of sources..</a:t>
            </a:r>
            <a:endParaRPr b="0" lang="fr-FR" sz="1600" spc="-1" strike="noStrike">
              <a:latin typeface="Arial"/>
            </a:endParaRPr>
          </a:p>
        </p:txBody>
      </p:sp>
      <p:sp>
        <p:nvSpPr>
          <p:cNvPr id="620" name="CustomShape 3"/>
          <p:cNvSpPr/>
          <p:nvPr/>
        </p:nvSpPr>
        <p:spPr>
          <a:xfrm>
            <a:off x="2971080" y="1265760"/>
            <a:ext cx="1990080" cy="32097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400" spc="-1" strike="noStrike">
                <a:solidFill>
                  <a:srgbClr val="56051a"/>
                </a:solidFill>
                <a:latin typeface="Times New Roman"/>
                <a:ea typeface="Red Hat Text"/>
              </a:rPr>
              <a:t>Transform</a:t>
            </a:r>
            <a:endParaRPr b="0" lang="fr-FR" sz="1400" spc="-1" strike="noStrike">
              <a:latin typeface="Arial"/>
            </a:endParaRPr>
          </a:p>
          <a:p>
            <a:pPr>
              <a:lnSpc>
                <a:spcPct val="115000"/>
              </a:lnSpc>
              <a:spcBef>
                <a:spcPts val="601"/>
              </a:spcBef>
            </a:pPr>
            <a:r>
              <a:rPr b="0" lang="fr-FR" sz="1400" spc="-1" strike="noStrike">
                <a:solidFill>
                  <a:srgbClr val="56051a"/>
                </a:solidFill>
                <a:latin typeface="Times New Roman"/>
                <a:ea typeface="Red Hat Text"/>
              </a:rPr>
              <a:t>is</a:t>
            </a:r>
            <a:r>
              <a:rPr b="1" lang="fr-FR" sz="1400" spc="-1" strike="noStrike">
                <a:solidFill>
                  <a:srgbClr val="56051a"/>
                </a:solidFill>
                <a:latin typeface="Times New Roman"/>
                <a:ea typeface="Red Hat Text"/>
              </a:rPr>
              <a:t> </a:t>
            </a:r>
            <a:r>
              <a:rPr b="0" lang="fr-FR" sz="1400" spc="-1" strike="noStrike">
                <a:solidFill>
                  <a:srgbClr val="56051a"/>
                </a:solidFill>
                <a:latin typeface="Times New Roman"/>
                <a:ea typeface="Red Hat Text"/>
              </a:rPr>
              <a:t>the process of </a:t>
            </a:r>
            <a:r>
              <a:rPr b="0" i="1" lang="fr-FR" sz="1400" spc="-1" strike="noStrike">
                <a:solidFill>
                  <a:srgbClr val="56051a"/>
                </a:solidFill>
                <a:latin typeface="Times New Roman"/>
                <a:ea typeface="Red Hat Text"/>
              </a:rPr>
              <a:t>converting the extracted data</a:t>
            </a:r>
            <a:r>
              <a:rPr b="0" lang="fr-FR" sz="1400" spc="-1" strike="noStrike">
                <a:solidFill>
                  <a:srgbClr val="56051a"/>
                </a:solidFill>
                <a:latin typeface="Times New Roman"/>
                <a:ea typeface="Red Hat Text"/>
              </a:rPr>
              <a:t> from its previous form into the form it needs to be in so that it can be placed into another database. Transformation occurs by using rules or lookup tables or by combining the data with other data.</a:t>
            </a:r>
            <a:endParaRPr b="0" lang="fr-FR" sz="1400" spc="-1" strike="noStrike">
              <a:latin typeface="Arial"/>
            </a:endParaRPr>
          </a:p>
        </p:txBody>
      </p:sp>
      <p:sp>
        <p:nvSpPr>
          <p:cNvPr id="621" name="CustomShape 4"/>
          <p:cNvSpPr/>
          <p:nvPr/>
        </p:nvSpPr>
        <p:spPr>
          <a:xfrm>
            <a:off x="5330880" y="1265760"/>
            <a:ext cx="1990080" cy="28620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600" spc="-1" strike="noStrike">
                <a:solidFill>
                  <a:srgbClr val="56051a"/>
                </a:solidFill>
                <a:latin typeface="Times New Roman"/>
                <a:ea typeface="Red Hat Text"/>
              </a:rPr>
              <a:t>Load</a:t>
            </a:r>
            <a:endParaRPr b="0" lang="fr-FR" sz="1600" spc="-1" strike="noStrike">
              <a:latin typeface="Arial"/>
            </a:endParaRPr>
          </a:p>
          <a:p>
            <a:pPr>
              <a:lnSpc>
                <a:spcPct val="115000"/>
              </a:lnSpc>
              <a:spcBef>
                <a:spcPts val="601"/>
              </a:spcBef>
            </a:pPr>
            <a:r>
              <a:rPr b="0" lang="fr-FR" sz="1600" spc="-1" strike="noStrike">
                <a:solidFill>
                  <a:srgbClr val="56051a"/>
                </a:solidFill>
                <a:latin typeface="Times New Roman"/>
                <a:ea typeface="Red Hat Text"/>
              </a:rPr>
              <a:t>is the process of </a:t>
            </a:r>
            <a:r>
              <a:rPr b="0" i="1" lang="fr-FR" sz="1600" spc="-1" strike="noStrike">
                <a:solidFill>
                  <a:srgbClr val="56051a"/>
                </a:solidFill>
                <a:latin typeface="Times New Roman"/>
                <a:ea typeface="Red Hat Text"/>
              </a:rPr>
              <a:t>writing the data</a:t>
            </a:r>
            <a:r>
              <a:rPr b="0" lang="fr-FR" sz="1600" spc="-1" strike="noStrike">
                <a:solidFill>
                  <a:srgbClr val="56051a"/>
                </a:solidFill>
                <a:latin typeface="Times New Roman"/>
                <a:ea typeface="Red Hat Text"/>
              </a:rPr>
              <a:t> into the target database.</a:t>
            </a:r>
            <a:endParaRPr b="0" lang="fr-FR" sz="1600" spc="-1" strike="noStrike">
              <a:latin typeface="Arial"/>
            </a:endParaRPr>
          </a:p>
        </p:txBody>
      </p:sp>
      <p:sp>
        <p:nvSpPr>
          <p:cNvPr id="622" name="CustomShape 5"/>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C5210B28-11A5-4E66-8F55-96EF23FE1835}"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611280" y="37008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Data Integration</a:t>
            </a:r>
            <a:endParaRPr b="0" lang="fr-FR" sz="2800" spc="-1" strike="noStrike">
              <a:latin typeface="Arial"/>
            </a:endParaRPr>
          </a:p>
        </p:txBody>
      </p:sp>
      <p:sp>
        <p:nvSpPr>
          <p:cNvPr id="624" name="CustomShape 2"/>
          <p:cNvSpPr/>
          <p:nvPr/>
        </p:nvSpPr>
        <p:spPr>
          <a:xfrm>
            <a:off x="3733920" y="1200240"/>
            <a:ext cx="2811960" cy="28227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i="1" lang="fr-FR" sz="2000" spc="-1" strike="noStrike">
                <a:solidFill>
                  <a:srgbClr val="56051a"/>
                </a:solidFill>
                <a:latin typeface="Times New Roman"/>
                <a:ea typeface="Red Hat Text"/>
              </a:rPr>
              <a:t>Talend</a:t>
            </a:r>
            <a:endParaRPr b="0" lang="fr-FR" sz="2000" spc="-1" strike="noStrike">
              <a:latin typeface="Arial"/>
            </a:endParaRPr>
          </a:p>
          <a:p>
            <a:pPr>
              <a:lnSpc>
                <a:spcPct val="115000"/>
              </a:lnSpc>
              <a:spcBef>
                <a:spcPts val="601"/>
              </a:spcBef>
            </a:pPr>
            <a:r>
              <a:rPr b="0" lang="fr-FR" sz="2000" spc="-1" strike="noStrike">
                <a:solidFill>
                  <a:srgbClr val="56051a"/>
                </a:solidFill>
                <a:latin typeface="Times New Roman"/>
                <a:ea typeface="Red Hat Text"/>
              </a:rPr>
              <a:t>is an open source software integration platform helps you in effortlessly turning this data into business insights.</a:t>
            </a:r>
            <a:endParaRPr b="0" lang="fr-FR" sz="2000" spc="-1" strike="noStrike">
              <a:latin typeface="Arial"/>
            </a:endParaRPr>
          </a:p>
        </p:txBody>
      </p:sp>
      <p:sp>
        <p:nvSpPr>
          <p:cNvPr id="625"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0A91893D-C35A-4172-BCC3-3FB29B3F1534}"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26" name="Image 5" descr=""/>
          <p:cNvPicPr/>
          <p:nvPr/>
        </p:nvPicPr>
        <p:blipFill>
          <a:blip r:embed="rId1"/>
          <a:stretch/>
        </p:blipFill>
        <p:spPr>
          <a:xfrm>
            <a:off x="457200" y="1352520"/>
            <a:ext cx="2653200" cy="6591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4343EBF4-68B5-4F3D-8EC1-A600846002E5}"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28" name="Image 5" descr=""/>
          <p:cNvPicPr/>
          <p:nvPr/>
        </p:nvPicPr>
        <p:blipFill>
          <a:blip r:embed="rId1"/>
          <a:stretch/>
        </p:blipFill>
        <p:spPr>
          <a:xfrm>
            <a:off x="16560" y="0"/>
            <a:ext cx="5303880" cy="3183480"/>
          </a:xfrm>
          <a:prstGeom prst="rect">
            <a:avLst/>
          </a:prstGeom>
          <a:ln>
            <a:noFill/>
          </a:ln>
        </p:spPr>
      </p:pic>
      <p:pic>
        <p:nvPicPr>
          <p:cNvPr id="629" name="Image 6" descr=""/>
          <p:cNvPicPr/>
          <p:nvPr/>
        </p:nvPicPr>
        <p:blipFill>
          <a:blip r:embed="rId2"/>
          <a:stretch/>
        </p:blipFill>
        <p:spPr>
          <a:xfrm>
            <a:off x="3966480" y="1971720"/>
            <a:ext cx="5176440" cy="31708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4" name="Picture 2" descr="D:\78638460_3143618975862577_4625758160945152000_n.png"/>
          <p:cNvPicPr/>
          <p:nvPr/>
        </p:nvPicPr>
        <p:blipFill>
          <a:blip r:embed="rId1"/>
          <a:stretch/>
        </p:blipFill>
        <p:spPr>
          <a:xfrm>
            <a:off x="1752480" y="1110240"/>
            <a:ext cx="3275640" cy="387072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CustomShape 1"/>
          <p:cNvSpPr/>
          <p:nvPr/>
        </p:nvSpPr>
        <p:spPr>
          <a:xfrm>
            <a:off x="380880" y="361800"/>
            <a:ext cx="3808800" cy="60840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DATA WareHouse</a:t>
            </a:r>
            <a:endParaRPr b="0" lang="fr-FR" sz="2800" spc="-1" strike="noStrike">
              <a:latin typeface="Arial"/>
            </a:endParaRPr>
          </a:p>
        </p:txBody>
      </p:sp>
      <p:sp>
        <p:nvSpPr>
          <p:cNvPr id="631" name="CustomShape 2"/>
          <p:cNvSpPr/>
          <p:nvPr/>
        </p:nvSpPr>
        <p:spPr>
          <a:xfrm>
            <a:off x="380880" y="1123920"/>
            <a:ext cx="3057840" cy="35802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fr-FR" sz="2000" spc="-1" strike="noStrike">
                <a:solidFill>
                  <a:srgbClr val="56051a"/>
                </a:solidFill>
                <a:latin typeface="Times New Roman"/>
                <a:ea typeface="Red Hat Text"/>
              </a:rPr>
              <a:t>A </a:t>
            </a:r>
            <a:r>
              <a:rPr b="1" lang="fr-FR" sz="2000" spc="-1" strike="noStrike">
                <a:solidFill>
                  <a:srgbClr val="56051a"/>
                </a:solidFill>
                <a:latin typeface="Times New Roman"/>
                <a:ea typeface="Red Hat Text"/>
              </a:rPr>
              <a:t>data warehouse</a:t>
            </a:r>
            <a:r>
              <a:rPr b="0" lang="fr-FR" sz="2000" spc="-1" strike="noStrike">
                <a:solidFill>
                  <a:srgbClr val="56051a"/>
                </a:solidFill>
                <a:latin typeface="Times New Roman"/>
                <a:ea typeface="Red Hat Text"/>
              </a:rPr>
              <a:t> is a system that pulls together </a:t>
            </a:r>
            <a:r>
              <a:rPr b="1" lang="fr-FR" sz="2000" spc="-1" strike="noStrike">
                <a:solidFill>
                  <a:srgbClr val="56051a"/>
                </a:solidFill>
                <a:latin typeface="Times New Roman"/>
                <a:ea typeface="Red Hat Text"/>
              </a:rPr>
              <a:t>data</a:t>
            </a:r>
            <a:r>
              <a:rPr b="0" lang="fr-FR" sz="2000" spc="-1" strike="noStrike">
                <a:solidFill>
                  <a:srgbClr val="56051a"/>
                </a:solidFill>
                <a:latin typeface="Times New Roman"/>
                <a:ea typeface="Red Hat Text"/>
              </a:rPr>
              <a:t> from many different sources within an organization for reporting and analysis. The reports created from complex queries within a </a:t>
            </a:r>
            <a:r>
              <a:rPr b="1" lang="fr-FR" sz="2000" spc="-1" strike="noStrike">
                <a:solidFill>
                  <a:srgbClr val="56051a"/>
                </a:solidFill>
                <a:latin typeface="Times New Roman"/>
                <a:ea typeface="Red Hat Text"/>
              </a:rPr>
              <a:t>data warehouse</a:t>
            </a:r>
            <a:r>
              <a:rPr b="0" lang="fr-FR" sz="2000" spc="-1" strike="noStrike">
                <a:solidFill>
                  <a:srgbClr val="56051a"/>
                </a:solidFill>
                <a:latin typeface="Times New Roman"/>
                <a:ea typeface="Red Hat Text"/>
              </a:rPr>
              <a:t> are used to make business decisions.</a:t>
            </a:r>
            <a:endParaRPr b="0" lang="fr-FR" sz="2000" spc="-1" strike="noStrike">
              <a:latin typeface="Arial"/>
            </a:endParaRPr>
          </a:p>
        </p:txBody>
      </p:sp>
      <p:sp>
        <p:nvSpPr>
          <p:cNvPr id="632"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5E32CAFD-3295-4B4E-8791-BF4BCC602DEE}"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33" name="Image 2" descr=""/>
          <p:cNvPicPr/>
          <p:nvPr/>
        </p:nvPicPr>
        <p:blipFill>
          <a:blip r:embed="rId1"/>
          <a:stretch/>
        </p:blipFill>
        <p:spPr>
          <a:xfrm>
            <a:off x="4191120" y="971640"/>
            <a:ext cx="2513520" cy="251352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CustomShape 1"/>
          <p:cNvSpPr/>
          <p:nvPr/>
        </p:nvSpPr>
        <p:spPr>
          <a:xfrm>
            <a:off x="611280" y="37008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Tools</a:t>
            </a:r>
            <a:endParaRPr b="0" lang="fr-FR" sz="4000" spc="-1" strike="noStrike">
              <a:latin typeface="Arial"/>
            </a:endParaRPr>
          </a:p>
        </p:txBody>
      </p:sp>
      <p:sp>
        <p:nvSpPr>
          <p:cNvPr id="635" name="CustomShape 2"/>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065F263D-1933-4956-842B-5CF4B40C5661}"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36" name="Image 4" descr=""/>
          <p:cNvPicPr/>
          <p:nvPr/>
        </p:nvPicPr>
        <p:blipFill>
          <a:blip r:embed="rId1"/>
          <a:stretch/>
        </p:blipFill>
        <p:spPr>
          <a:xfrm>
            <a:off x="3505320" y="1471680"/>
            <a:ext cx="3275640" cy="2761560"/>
          </a:xfrm>
          <a:prstGeom prst="rect">
            <a:avLst/>
          </a:prstGeom>
          <a:ln>
            <a:noFill/>
          </a:ln>
        </p:spPr>
      </p:pic>
      <p:pic>
        <p:nvPicPr>
          <p:cNvPr id="637" name="Image 5" descr=""/>
          <p:cNvPicPr/>
          <p:nvPr/>
        </p:nvPicPr>
        <p:blipFill>
          <a:blip r:embed="rId2"/>
          <a:stretch/>
        </p:blipFill>
        <p:spPr>
          <a:xfrm>
            <a:off x="304920" y="1725840"/>
            <a:ext cx="2507400" cy="250740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CustomShape 1"/>
          <p:cNvSpPr/>
          <p:nvPr/>
        </p:nvSpPr>
        <p:spPr>
          <a:xfrm>
            <a:off x="380880" y="361800"/>
            <a:ext cx="3808800" cy="60840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DATA Mart</a:t>
            </a:r>
            <a:endParaRPr b="0" lang="fr-FR" sz="2800" spc="-1" strike="noStrike">
              <a:latin typeface="Arial"/>
            </a:endParaRPr>
          </a:p>
        </p:txBody>
      </p:sp>
      <p:sp>
        <p:nvSpPr>
          <p:cNvPr id="639" name="CustomShape 2"/>
          <p:cNvSpPr/>
          <p:nvPr/>
        </p:nvSpPr>
        <p:spPr>
          <a:xfrm>
            <a:off x="380880" y="1123920"/>
            <a:ext cx="3057840" cy="35802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fr-FR" sz="2000" spc="-1" strike="noStrike">
                <a:solidFill>
                  <a:srgbClr val="56051a"/>
                </a:solidFill>
                <a:latin typeface="Times New Roman"/>
                <a:ea typeface="Red Hat Text"/>
              </a:rPr>
              <a:t>A </a:t>
            </a:r>
            <a:r>
              <a:rPr b="1" lang="fr-FR" sz="2000" spc="-1" strike="noStrike">
                <a:solidFill>
                  <a:srgbClr val="56051a"/>
                </a:solidFill>
                <a:latin typeface="Times New Roman"/>
                <a:ea typeface="Red Hat Text"/>
              </a:rPr>
              <a:t>data mart</a:t>
            </a:r>
            <a:r>
              <a:rPr b="0" lang="fr-FR" sz="2000" spc="-1" strike="noStrike">
                <a:solidFill>
                  <a:srgbClr val="56051a"/>
                </a:solidFill>
                <a:latin typeface="Times New Roman"/>
                <a:ea typeface="Red Hat Text"/>
              </a:rPr>
              <a:t> is a subset of a </a:t>
            </a:r>
            <a:r>
              <a:rPr b="1" lang="fr-FR" sz="2000" spc="-1" strike="noStrike">
                <a:solidFill>
                  <a:srgbClr val="56051a"/>
                </a:solidFill>
                <a:latin typeface="Times New Roman"/>
                <a:ea typeface="Red Hat Text"/>
              </a:rPr>
              <a:t>data</a:t>
            </a:r>
            <a:r>
              <a:rPr b="0" lang="fr-FR" sz="2000" spc="-1" strike="noStrike">
                <a:solidFill>
                  <a:srgbClr val="56051a"/>
                </a:solidFill>
                <a:latin typeface="Times New Roman"/>
                <a:ea typeface="Red Hat Text"/>
              </a:rPr>
              <a:t> warehouse oriented to a specific business line. </a:t>
            </a:r>
            <a:r>
              <a:rPr b="1" lang="fr-FR" sz="2000" spc="-1" strike="noStrike">
                <a:solidFill>
                  <a:srgbClr val="56051a"/>
                </a:solidFill>
                <a:latin typeface="Times New Roman"/>
                <a:ea typeface="Red Hat Text"/>
              </a:rPr>
              <a:t>Data marts</a:t>
            </a:r>
            <a:r>
              <a:rPr b="0" lang="fr-FR" sz="2000" spc="-1" strike="noStrike">
                <a:solidFill>
                  <a:srgbClr val="56051a"/>
                </a:solidFill>
                <a:latin typeface="Times New Roman"/>
                <a:ea typeface="Red Hat Text"/>
              </a:rPr>
              <a:t> contain repositories of summarized </a:t>
            </a:r>
            <a:r>
              <a:rPr b="1" lang="fr-FR" sz="2000" spc="-1" strike="noStrike">
                <a:solidFill>
                  <a:srgbClr val="56051a"/>
                </a:solidFill>
                <a:latin typeface="Times New Roman"/>
                <a:ea typeface="Red Hat Text"/>
              </a:rPr>
              <a:t>data</a:t>
            </a:r>
            <a:r>
              <a:rPr b="0" lang="fr-FR" sz="2000" spc="-1" strike="noStrike">
                <a:solidFill>
                  <a:srgbClr val="56051a"/>
                </a:solidFill>
                <a:latin typeface="Times New Roman"/>
                <a:ea typeface="Red Hat Text"/>
              </a:rPr>
              <a:t> collected for analysis on a specific section or unit within an organization.</a:t>
            </a:r>
            <a:endParaRPr b="0" lang="fr-FR" sz="2000" spc="-1" strike="noStrike">
              <a:latin typeface="Arial"/>
            </a:endParaRPr>
          </a:p>
        </p:txBody>
      </p:sp>
      <p:sp>
        <p:nvSpPr>
          <p:cNvPr id="640"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74F06981-A48B-45B6-BE23-E266FC66154A}"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41" name="Image 1" descr=""/>
          <p:cNvPicPr/>
          <p:nvPr/>
        </p:nvPicPr>
        <p:blipFill>
          <a:blip r:embed="rId1"/>
          <a:stretch/>
        </p:blipFill>
        <p:spPr>
          <a:xfrm>
            <a:off x="3854520" y="819000"/>
            <a:ext cx="5174280" cy="35233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73693A2E-78C8-45A2-AF56-531BEA5A89AB}"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43" name="CustomShape 2"/>
          <p:cNvSpPr/>
          <p:nvPr/>
        </p:nvSpPr>
        <p:spPr>
          <a:xfrm>
            <a:off x="772560" y="405000"/>
            <a:ext cx="632700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800" spc="-1" strike="noStrike">
                <a:solidFill>
                  <a:srgbClr val="000000"/>
                </a:solidFill>
                <a:latin typeface="Modern No. 20"/>
                <a:ea typeface="Arial"/>
              </a:rPr>
              <a:t>First Data Mart : Course Profile</a:t>
            </a:r>
            <a:endParaRPr b="0" lang="fr-FR" sz="2800" spc="-1" strike="noStrike">
              <a:latin typeface="Arial"/>
            </a:endParaRPr>
          </a:p>
        </p:txBody>
      </p:sp>
      <p:pic>
        <p:nvPicPr>
          <p:cNvPr id="644" name="Image 5" descr=""/>
          <p:cNvPicPr/>
          <p:nvPr/>
        </p:nvPicPr>
        <p:blipFill>
          <a:blip r:embed="rId1"/>
          <a:stretch/>
        </p:blipFill>
        <p:spPr>
          <a:xfrm>
            <a:off x="0" y="956880"/>
            <a:ext cx="5561640" cy="4198320"/>
          </a:xfrm>
          <a:prstGeom prst="rect">
            <a:avLst/>
          </a:prstGeom>
          <a:ln>
            <a:noFill/>
          </a:ln>
        </p:spPr>
      </p:pic>
      <p:sp>
        <p:nvSpPr>
          <p:cNvPr id="645" name="CustomShape 3"/>
          <p:cNvSpPr/>
          <p:nvPr/>
        </p:nvSpPr>
        <p:spPr>
          <a:xfrm>
            <a:off x="5562720" y="1125360"/>
            <a:ext cx="3504240" cy="344340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2000" spc="-1" strike="noStrike">
                <a:solidFill>
                  <a:srgbClr val="56051a"/>
                </a:solidFill>
                <a:latin typeface="Times New Roman"/>
                <a:ea typeface="Arial"/>
              </a:rPr>
              <a:t>The success rate of the courses in each year</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Dimention :</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-Time</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-CourseInfo</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-HighSchoolBranch</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Fact Table:</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-CourseProfile</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CustomShape 1"/>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F2FDFD80-2E3C-45B5-9E6C-5F7C31D0A04F}"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47" name="CustomShape 2"/>
          <p:cNvSpPr/>
          <p:nvPr/>
        </p:nvSpPr>
        <p:spPr>
          <a:xfrm>
            <a:off x="772560" y="405000"/>
            <a:ext cx="632700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800" spc="-1" strike="noStrike">
                <a:solidFill>
                  <a:srgbClr val="000000"/>
                </a:solidFill>
                <a:latin typeface="Modern No. 20"/>
                <a:ea typeface="Arial"/>
              </a:rPr>
              <a:t>Second Data Mart : Student Performance</a:t>
            </a:r>
            <a:endParaRPr b="0" lang="fr-FR" sz="2800" spc="-1" strike="noStrike">
              <a:latin typeface="Arial"/>
            </a:endParaRPr>
          </a:p>
        </p:txBody>
      </p:sp>
      <p:pic>
        <p:nvPicPr>
          <p:cNvPr id="648" name="Image 1" descr=""/>
          <p:cNvPicPr/>
          <p:nvPr/>
        </p:nvPicPr>
        <p:blipFill>
          <a:blip r:embed="rId1"/>
          <a:stretch/>
        </p:blipFill>
        <p:spPr>
          <a:xfrm>
            <a:off x="0" y="1003320"/>
            <a:ext cx="6323400" cy="4139280"/>
          </a:xfrm>
          <a:prstGeom prst="rect">
            <a:avLst/>
          </a:prstGeom>
          <a:ln>
            <a:noFill/>
          </a:ln>
        </p:spPr>
      </p:pic>
      <p:sp>
        <p:nvSpPr>
          <p:cNvPr id="649" name="CustomShape 3"/>
          <p:cNvSpPr/>
          <p:nvPr/>
        </p:nvSpPr>
        <p:spPr>
          <a:xfrm>
            <a:off x="6400800" y="1214640"/>
            <a:ext cx="2513520" cy="313956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fr-FR" sz="2000" spc="-1" strike="noStrike">
                <a:solidFill>
                  <a:srgbClr val="56051a"/>
                </a:solidFill>
                <a:latin typeface="Times New Roman"/>
                <a:ea typeface="Arial"/>
              </a:rPr>
              <a:t>monitor the progress and performance of students during all years in the IT department.</a:t>
            </a:r>
            <a:endParaRPr b="0" lang="fr-FR" sz="2000" spc="-1" strike="noStrike">
              <a:latin typeface="Arial"/>
            </a:endParaRPr>
          </a:p>
          <a:p>
            <a:pPr>
              <a:lnSpc>
                <a:spcPct val="100000"/>
              </a:lnSpc>
            </a:pPr>
            <a:r>
              <a:rPr b="0" lang="fr-FR" sz="2000" spc="-1" strike="noStrike">
                <a:solidFill>
                  <a:srgbClr val="56051a"/>
                </a:solidFill>
                <a:latin typeface="Times New Roman"/>
                <a:ea typeface="Arial"/>
              </a:rPr>
              <a:t>the student can see his results and compare them with other student so he can know his weakness.</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CustomShape 1"/>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9A66568D-1558-4FB6-B0E0-FAA239FB489B}"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51" name="CustomShape 2"/>
          <p:cNvSpPr/>
          <p:nvPr/>
        </p:nvSpPr>
        <p:spPr>
          <a:xfrm>
            <a:off x="772560" y="405000"/>
            <a:ext cx="632700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800" spc="-1" strike="noStrike">
                <a:solidFill>
                  <a:srgbClr val="000000"/>
                </a:solidFill>
                <a:latin typeface="Modern No. 20"/>
                <a:ea typeface="Arial"/>
              </a:rPr>
              <a:t>Third Data Mart : Student Success</a:t>
            </a:r>
            <a:endParaRPr b="0" lang="fr-FR" sz="2800" spc="-1" strike="noStrike">
              <a:latin typeface="Arial"/>
            </a:endParaRPr>
          </a:p>
        </p:txBody>
      </p:sp>
      <p:pic>
        <p:nvPicPr>
          <p:cNvPr id="652" name="Image 1" descr=""/>
          <p:cNvPicPr/>
          <p:nvPr/>
        </p:nvPicPr>
        <p:blipFill>
          <a:blip r:embed="rId1"/>
          <a:stretch/>
        </p:blipFill>
        <p:spPr>
          <a:xfrm>
            <a:off x="0" y="960480"/>
            <a:ext cx="5942520" cy="4083840"/>
          </a:xfrm>
          <a:prstGeom prst="rect">
            <a:avLst/>
          </a:prstGeom>
          <a:ln>
            <a:noFill/>
          </a:ln>
        </p:spPr>
      </p:pic>
      <p:sp>
        <p:nvSpPr>
          <p:cNvPr id="653" name="CustomShape 3"/>
          <p:cNvSpPr/>
          <p:nvPr/>
        </p:nvSpPr>
        <p:spPr>
          <a:xfrm>
            <a:off x="6095880" y="960480"/>
            <a:ext cx="2469600" cy="2224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000" spc="-1" strike="noStrike">
                <a:solidFill>
                  <a:srgbClr val="000000"/>
                </a:solidFill>
                <a:latin typeface="Times New Roman"/>
                <a:ea typeface="Arial"/>
              </a:rPr>
              <a:t>follow the success of the students will show the student statistics which will also help him to decide if computer science is the right field for him</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CustomShape 1"/>
          <p:cNvSpPr/>
          <p:nvPr/>
        </p:nvSpPr>
        <p:spPr>
          <a:xfrm>
            <a:off x="1447920" y="1428840"/>
            <a:ext cx="4573800" cy="1158840"/>
          </a:xfrm>
          <a:prstGeom prst="rect">
            <a:avLst/>
          </a:prstGeom>
          <a:noFill/>
          <a:ln>
            <a:noFill/>
          </a:ln>
        </p:spPr>
        <p:style>
          <a:lnRef idx="0"/>
          <a:fillRef idx="0"/>
          <a:effectRef idx="0"/>
          <a:fontRef idx="minor"/>
        </p:style>
        <p:txBody>
          <a:bodyPr lIns="0" rIns="0" tIns="0" bIns="0" anchor="b">
            <a:noAutofit/>
          </a:bodyPr>
          <a:p>
            <a:pPr>
              <a:lnSpc>
                <a:spcPct val="80000"/>
              </a:lnSpc>
            </a:pPr>
            <a:r>
              <a:rPr b="0" lang="fr-FR" sz="5000" spc="-1" strike="noStrike">
                <a:solidFill>
                  <a:srgbClr val="ed8227"/>
                </a:solidFill>
                <a:latin typeface="Modern No. 20"/>
                <a:ea typeface="Zilla Slab SemiBold"/>
              </a:rPr>
              <a:t>Data Mining</a:t>
            </a:r>
            <a:endParaRPr b="0" lang="fr-FR" sz="5000" spc="-1" strike="noStrike">
              <a:latin typeface="Arial"/>
            </a:endParaRPr>
          </a:p>
        </p:txBody>
      </p:sp>
      <p:sp>
        <p:nvSpPr>
          <p:cNvPr id="655" name="CustomShape 2"/>
          <p:cNvSpPr/>
          <p:nvPr/>
        </p:nvSpPr>
        <p:spPr>
          <a:xfrm>
            <a:off x="1447920" y="2724120"/>
            <a:ext cx="4573800" cy="1370520"/>
          </a:xfrm>
          <a:prstGeom prst="rect">
            <a:avLst/>
          </a:prstGeom>
          <a:noFill/>
          <a:ln>
            <a:noFill/>
          </a:ln>
        </p:spPr>
        <p:style>
          <a:lnRef idx="0"/>
          <a:fillRef idx="0"/>
          <a:effectRef idx="0"/>
          <a:fontRef idx="minor"/>
        </p:style>
        <p:txBody>
          <a:bodyPr lIns="0" rIns="0" tIns="0" bIns="0">
            <a:noAutofit/>
          </a:bodyPr>
          <a:p>
            <a:pPr marL="457200" indent="-354600">
              <a:lnSpc>
                <a:spcPct val="115000"/>
              </a:lnSpc>
            </a:pPr>
            <a:r>
              <a:rPr b="0" lang="fr-FR" sz="2000" spc="-1" strike="noStrike">
                <a:solidFill>
                  <a:srgbClr val="74c0b6"/>
                </a:solidFill>
                <a:latin typeface="Red Hat Text"/>
                <a:ea typeface="Red Hat Text"/>
              </a:rPr>
              <a:t>Data mining is defined as clever techniques that are applied to extract patterns potentially useful. </a:t>
            </a:r>
            <a:endParaRPr b="0" lang="fr-FR" sz="2000" spc="-1" strike="noStrike">
              <a:latin typeface="Arial"/>
            </a:endParaRPr>
          </a:p>
        </p:txBody>
      </p:sp>
      <p:sp>
        <p:nvSpPr>
          <p:cNvPr id="656" name="CustomShape 3"/>
          <p:cNvSpPr/>
          <p:nvPr/>
        </p:nvSpPr>
        <p:spPr>
          <a:xfrm>
            <a:off x="8594640" y="4749840"/>
            <a:ext cx="54828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724C1C8C-75F4-4B71-8EDF-DD7A9F5FD88B}"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611280" y="37008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3200" spc="-1" strike="noStrike">
                <a:solidFill>
                  <a:srgbClr val="ed8227"/>
                </a:solidFill>
                <a:latin typeface="Modern No. 20"/>
                <a:ea typeface="Zilla Slab"/>
              </a:rPr>
              <a:t>Machine Learning Algorithms</a:t>
            </a:r>
            <a:endParaRPr b="0" lang="fr-FR" sz="3200" spc="-1" strike="noStrike">
              <a:latin typeface="Arial"/>
            </a:endParaRPr>
          </a:p>
        </p:txBody>
      </p:sp>
      <p:sp>
        <p:nvSpPr>
          <p:cNvPr id="658" name="CustomShape 2"/>
          <p:cNvSpPr/>
          <p:nvPr/>
        </p:nvSpPr>
        <p:spPr>
          <a:xfrm>
            <a:off x="611280" y="1265760"/>
            <a:ext cx="1990080" cy="3362400"/>
          </a:xfrm>
          <a:prstGeom prst="rect">
            <a:avLst/>
          </a:prstGeom>
          <a:noFill/>
          <a:ln>
            <a:noFill/>
          </a:ln>
        </p:spPr>
        <p:style>
          <a:lnRef idx="0"/>
          <a:fillRef idx="0"/>
          <a:effectRef idx="0"/>
          <a:fontRef idx="minor"/>
        </p:style>
        <p:txBody>
          <a:bodyPr lIns="0" rIns="0" tIns="0" bIns="0">
            <a:noAutofit/>
          </a:bodyPr>
          <a:p>
            <a:pPr marL="139680">
              <a:lnSpc>
                <a:spcPct val="115000"/>
              </a:lnSpc>
              <a:spcBef>
                <a:spcPts val="601"/>
              </a:spcBef>
            </a:pPr>
            <a:r>
              <a:rPr b="1" i="1" lang="fr-FR" sz="1600" spc="-1" strike="noStrike">
                <a:solidFill>
                  <a:srgbClr val="56051a"/>
                </a:solidFill>
                <a:latin typeface="Times New Roman"/>
                <a:ea typeface="Red Hat Text"/>
              </a:rPr>
              <a:t>Classification</a:t>
            </a:r>
            <a:r>
              <a:rPr b="0" lang="fr-FR" sz="1600" spc="-1" strike="noStrike">
                <a:solidFill>
                  <a:srgbClr val="56051a"/>
                </a:solidFill>
                <a:latin typeface="Times New Roman"/>
                <a:ea typeface="Red Hat Text"/>
              </a:rPr>
              <a:t> is the type of Supervised Learning in which labelled data can use, and this data is used to make predictions in a non-continuous form.</a:t>
            </a:r>
            <a:endParaRPr b="0" lang="fr-FR" sz="1600" spc="-1" strike="noStrike">
              <a:latin typeface="Arial"/>
            </a:endParaRPr>
          </a:p>
          <a:p>
            <a:pPr marL="457200" indent="-31644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SVM</a:t>
            </a:r>
            <a:endParaRPr b="0" lang="fr-FR" sz="1600" spc="-1" strike="noStrike">
              <a:latin typeface="Arial"/>
            </a:endParaRPr>
          </a:p>
          <a:p>
            <a:pPr marL="457200" indent="-31644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NAÏVE BAYES</a:t>
            </a:r>
            <a:endParaRPr b="0" lang="fr-FR" sz="1600" spc="-1" strike="noStrike">
              <a:latin typeface="Arial"/>
            </a:endParaRPr>
          </a:p>
          <a:p>
            <a:pPr marL="457200" indent="-31644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K-NEAREST NEIGHBOR</a:t>
            </a:r>
            <a:endParaRPr b="0" lang="fr-FR" sz="1600" spc="-1" strike="noStrike">
              <a:latin typeface="Arial"/>
            </a:endParaRPr>
          </a:p>
        </p:txBody>
      </p:sp>
      <p:sp>
        <p:nvSpPr>
          <p:cNvPr id="659" name="CustomShape 3"/>
          <p:cNvSpPr/>
          <p:nvPr/>
        </p:nvSpPr>
        <p:spPr>
          <a:xfrm>
            <a:off x="2971080" y="1265760"/>
            <a:ext cx="1990080" cy="3438360"/>
          </a:xfrm>
          <a:prstGeom prst="rect">
            <a:avLst/>
          </a:prstGeom>
          <a:noFill/>
          <a:ln>
            <a:noFill/>
          </a:ln>
        </p:spPr>
        <p:style>
          <a:lnRef idx="0"/>
          <a:fillRef idx="0"/>
          <a:effectRef idx="0"/>
          <a:fontRef idx="minor"/>
        </p:style>
        <p:txBody>
          <a:bodyPr lIns="0" rIns="0" tIns="0" bIns="0">
            <a:noAutofit/>
          </a:bodyPr>
          <a:p>
            <a:pPr marL="139680">
              <a:lnSpc>
                <a:spcPct val="115000"/>
              </a:lnSpc>
              <a:spcBef>
                <a:spcPts val="601"/>
              </a:spcBef>
            </a:pPr>
            <a:r>
              <a:rPr b="1" i="1" lang="fr-FR" sz="1600" spc="-1" strike="noStrike">
                <a:solidFill>
                  <a:srgbClr val="56051a"/>
                </a:solidFill>
                <a:latin typeface="Times New Roman"/>
                <a:ea typeface="Red Hat Text"/>
              </a:rPr>
              <a:t>Regression</a:t>
            </a:r>
            <a:r>
              <a:rPr b="0" lang="fr-FR" sz="1600" spc="-1" strike="noStrike">
                <a:solidFill>
                  <a:srgbClr val="56051a"/>
                </a:solidFill>
                <a:latin typeface="Times New Roman"/>
                <a:ea typeface="Red Hat Text"/>
              </a:rPr>
              <a:t> is the type of Supervised Learning in which labelled data used, and this data is used to make predictions in a continuous form.</a:t>
            </a:r>
            <a:endParaRPr b="0" lang="fr-FR" sz="1600" spc="-1" strike="noStrike">
              <a:latin typeface="Arial"/>
            </a:endParaRPr>
          </a:p>
          <a:p>
            <a:pPr marL="457200" indent="-31644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LINEAR REGRESSION</a:t>
            </a:r>
            <a:endParaRPr b="0" lang="fr-FR" sz="1600" spc="-1" strike="noStrike">
              <a:latin typeface="Arial"/>
            </a:endParaRPr>
          </a:p>
          <a:p>
            <a:pPr marL="457200" indent="-31644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LOGISTIC REGRESSION</a:t>
            </a:r>
            <a:endParaRPr b="0" lang="fr-FR" sz="1600" spc="-1" strike="noStrike">
              <a:latin typeface="Arial"/>
            </a:endParaRPr>
          </a:p>
        </p:txBody>
      </p:sp>
      <p:sp>
        <p:nvSpPr>
          <p:cNvPr id="660" name="CustomShape 4"/>
          <p:cNvSpPr/>
          <p:nvPr/>
        </p:nvSpPr>
        <p:spPr>
          <a:xfrm>
            <a:off x="5330880" y="1265760"/>
            <a:ext cx="1990080" cy="3362400"/>
          </a:xfrm>
          <a:prstGeom prst="rect">
            <a:avLst/>
          </a:prstGeom>
          <a:noFill/>
          <a:ln>
            <a:noFill/>
          </a:ln>
        </p:spPr>
        <p:style>
          <a:lnRef idx="0"/>
          <a:fillRef idx="0"/>
          <a:effectRef idx="0"/>
          <a:fontRef idx="minor"/>
        </p:style>
        <p:txBody>
          <a:bodyPr lIns="0" rIns="0" tIns="0" bIns="0">
            <a:noAutofit/>
          </a:bodyPr>
          <a:p>
            <a:pPr marL="139680">
              <a:lnSpc>
                <a:spcPct val="115000"/>
              </a:lnSpc>
              <a:spcBef>
                <a:spcPts val="601"/>
              </a:spcBef>
            </a:pPr>
            <a:r>
              <a:rPr b="1" i="1" lang="fr-FR" sz="1600" spc="-1" strike="noStrike">
                <a:solidFill>
                  <a:srgbClr val="56051a"/>
                </a:solidFill>
                <a:latin typeface="Times New Roman"/>
                <a:ea typeface="Red Hat Text"/>
              </a:rPr>
              <a:t>Clustering</a:t>
            </a:r>
            <a:r>
              <a:rPr b="0" lang="fr-FR" sz="1600" spc="-1" strike="noStrike">
                <a:solidFill>
                  <a:srgbClr val="56051a"/>
                </a:solidFill>
                <a:latin typeface="Times New Roman"/>
                <a:ea typeface="Red Hat Text"/>
              </a:rPr>
              <a:t> is the type of Unsupervised Learning in which unlabeled data used, and it is the process of grouping similar entities together, and then the grouped data is used to make clusters.</a:t>
            </a:r>
            <a:endParaRPr b="0" lang="fr-FR" sz="1600" spc="-1" strike="noStrike">
              <a:latin typeface="Arial"/>
            </a:endParaRPr>
          </a:p>
          <a:p>
            <a:pPr marL="457200" indent="-316440">
              <a:lnSpc>
                <a:spcPct val="115000"/>
              </a:lnSpc>
              <a:spcBef>
                <a:spcPts val="601"/>
              </a:spcBef>
              <a:buClr>
                <a:srgbClr val="d04623"/>
              </a:buClr>
              <a:buFont typeface="Red Hat Text"/>
              <a:buChar char="⦁"/>
            </a:pPr>
            <a:r>
              <a:rPr b="1" i="1" lang="fr-FR" sz="1600" spc="-1" strike="noStrike">
                <a:solidFill>
                  <a:srgbClr val="56051a"/>
                </a:solidFill>
                <a:latin typeface="Times New Roman"/>
                <a:ea typeface="Red Hat Text"/>
              </a:rPr>
              <a:t>KMEANS</a:t>
            </a:r>
            <a:endParaRPr b="0" lang="fr-FR" sz="1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c433"/>
        </a:solidFill>
      </p:bgPr>
    </p:bg>
    <p:spTree>
      <p:nvGrpSpPr>
        <p:cNvPr id="1" name=""/>
        <p:cNvGrpSpPr/>
        <p:nvPr/>
      </p:nvGrpSpPr>
      <p:grpSpPr>
        <a:xfrm>
          <a:off x="0" y="0"/>
          <a:ext cx="0" cy="0"/>
          <a:chOff x="0" y="0"/>
          <a:chExt cx="0" cy="0"/>
        </a:xfrm>
      </p:grpSpPr>
      <p:sp>
        <p:nvSpPr>
          <p:cNvPr id="661" name="CustomShape 1"/>
          <p:cNvSpPr/>
          <p:nvPr/>
        </p:nvSpPr>
        <p:spPr>
          <a:xfrm>
            <a:off x="685800" y="1583280"/>
            <a:ext cx="7771320" cy="1158840"/>
          </a:xfrm>
          <a:prstGeom prst="rect">
            <a:avLst/>
          </a:prstGeom>
          <a:noFill/>
          <a:ln>
            <a:noFill/>
          </a:ln>
        </p:spPr>
        <p:style>
          <a:lnRef idx="0"/>
          <a:fillRef idx="0"/>
          <a:effectRef idx="0"/>
          <a:fontRef idx="minor"/>
        </p:style>
        <p:txBody>
          <a:bodyPr lIns="0" rIns="0" tIns="0" bIns="0" anchor="b">
            <a:noAutofit/>
          </a:bodyPr>
          <a:p>
            <a:pPr algn="ctr">
              <a:lnSpc>
                <a:spcPct val="90000"/>
              </a:lnSpc>
            </a:pPr>
            <a:r>
              <a:rPr b="1" lang="fr-FR" sz="9600" spc="-1" strike="noStrike">
                <a:solidFill>
                  <a:srgbClr val="d04623"/>
                </a:solidFill>
                <a:latin typeface="Modern No. 20"/>
                <a:ea typeface="Zilla Slab"/>
              </a:rPr>
              <a:t>Problems</a:t>
            </a:r>
            <a:endParaRPr b="0" lang="fr-FR" sz="9600" spc="-1" strike="noStrike">
              <a:latin typeface="Arial"/>
            </a:endParaRPr>
          </a:p>
        </p:txBody>
      </p:sp>
      <p:sp>
        <p:nvSpPr>
          <p:cNvPr id="662" name="CustomShape 2"/>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D51FB8E8-9B40-49CF-8D42-DCC0DE626371}"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CustomShape 1"/>
          <p:cNvSpPr/>
          <p:nvPr/>
        </p:nvSpPr>
        <p:spPr>
          <a:xfrm>
            <a:off x="611280" y="1265760"/>
            <a:ext cx="1990080" cy="10911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100" spc="-1" strike="noStrike">
                <a:solidFill>
                  <a:srgbClr val="56051a"/>
                </a:solidFill>
                <a:latin typeface="Red Hat Text"/>
                <a:ea typeface="Red Hat Text"/>
              </a:rPr>
              <a:t>Problem 1</a:t>
            </a:r>
            <a:endParaRPr b="0" lang="fr-FR" sz="1100" spc="-1" strike="noStrike">
              <a:latin typeface="Arial"/>
            </a:endParaRPr>
          </a:p>
          <a:p>
            <a:pPr>
              <a:lnSpc>
                <a:spcPct val="115000"/>
              </a:lnSpc>
              <a:spcBef>
                <a:spcPts val="601"/>
              </a:spcBef>
            </a:pPr>
            <a:r>
              <a:rPr b="0" lang="fr-FR" sz="1100" spc="-1" strike="noStrike">
                <a:solidFill>
                  <a:srgbClr val="56051a"/>
                </a:solidFill>
                <a:latin typeface="Red Hat Text"/>
                <a:ea typeface="Red Hat Text"/>
              </a:rPr>
              <a:t>predict algo 2 result from algo 1 and bac average usign regression.</a:t>
            </a:r>
            <a:endParaRPr b="0" lang="fr-FR" sz="1100" spc="-1" strike="noStrike">
              <a:latin typeface="Arial"/>
            </a:endParaRPr>
          </a:p>
        </p:txBody>
      </p:sp>
      <p:sp>
        <p:nvSpPr>
          <p:cNvPr id="664" name="CustomShape 2"/>
          <p:cNvSpPr/>
          <p:nvPr/>
        </p:nvSpPr>
        <p:spPr>
          <a:xfrm>
            <a:off x="2971080" y="1265760"/>
            <a:ext cx="1990080" cy="10911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100" spc="-1" strike="noStrike">
                <a:solidFill>
                  <a:srgbClr val="56051a"/>
                </a:solidFill>
                <a:latin typeface="Red Hat Text"/>
                <a:ea typeface="Red Hat Text"/>
              </a:rPr>
              <a:t>Problem 2</a:t>
            </a:r>
            <a:endParaRPr b="0" lang="fr-FR" sz="1100" spc="-1" strike="noStrike">
              <a:latin typeface="Arial"/>
            </a:endParaRPr>
          </a:p>
          <a:p>
            <a:pPr>
              <a:lnSpc>
                <a:spcPct val="115000"/>
              </a:lnSpc>
              <a:spcBef>
                <a:spcPts val="601"/>
              </a:spcBef>
            </a:pPr>
            <a:r>
              <a:rPr b="0" lang="fr-FR" sz="1100" spc="-1" strike="noStrike">
                <a:solidFill>
                  <a:srgbClr val="56051a"/>
                </a:solidFill>
                <a:latin typeface="Red Hat Text"/>
                <a:ea typeface="Red Hat Text"/>
              </a:rPr>
              <a:t>find a relation between student (adress, town) and his results.</a:t>
            </a:r>
            <a:endParaRPr b="0" lang="fr-FR" sz="1100" spc="-1" strike="noStrike">
              <a:latin typeface="Arial"/>
            </a:endParaRPr>
          </a:p>
        </p:txBody>
      </p:sp>
      <p:sp>
        <p:nvSpPr>
          <p:cNvPr id="665"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78D7C22E-883C-491B-83A8-A40F10D1C134}"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66" name="CustomShape 4"/>
          <p:cNvSpPr/>
          <p:nvPr/>
        </p:nvSpPr>
        <p:spPr>
          <a:xfrm>
            <a:off x="611280" y="2789640"/>
            <a:ext cx="1990080" cy="10911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100" spc="-1" strike="noStrike">
                <a:solidFill>
                  <a:srgbClr val="56051a"/>
                </a:solidFill>
                <a:latin typeface="Red Hat Text"/>
                <a:ea typeface="Red Hat Text"/>
              </a:rPr>
              <a:t>Problem 3</a:t>
            </a:r>
            <a:endParaRPr b="0" lang="fr-FR" sz="1100" spc="-1" strike="noStrike">
              <a:latin typeface="Arial"/>
            </a:endParaRPr>
          </a:p>
          <a:p>
            <a:pPr>
              <a:lnSpc>
                <a:spcPct val="115000"/>
              </a:lnSpc>
              <a:spcBef>
                <a:spcPts val="601"/>
              </a:spcBef>
            </a:pPr>
            <a:r>
              <a:rPr b="0" lang="fr-FR" sz="1100" spc="-1" strike="noStrike">
                <a:solidFill>
                  <a:srgbClr val="56051a"/>
                </a:solidFill>
                <a:latin typeface="Red Hat Text"/>
                <a:ea typeface="Red Hat Text"/>
              </a:rPr>
              <a:t>classify student "admis non admis" by bac info.</a:t>
            </a:r>
            <a:endParaRPr b="0" lang="fr-FR" sz="1100" spc="-1" strike="noStrike">
              <a:latin typeface="Arial"/>
            </a:endParaRPr>
          </a:p>
        </p:txBody>
      </p:sp>
      <p:sp>
        <p:nvSpPr>
          <p:cNvPr id="667" name="CustomShape 5"/>
          <p:cNvSpPr/>
          <p:nvPr/>
        </p:nvSpPr>
        <p:spPr>
          <a:xfrm>
            <a:off x="2971080" y="2789640"/>
            <a:ext cx="1990080" cy="10911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100" spc="-1" strike="noStrike">
                <a:solidFill>
                  <a:srgbClr val="56051a"/>
                </a:solidFill>
                <a:latin typeface="Red Hat Text"/>
                <a:ea typeface="Red Hat Text"/>
              </a:rPr>
              <a:t>Problem 4</a:t>
            </a:r>
            <a:endParaRPr b="0" lang="fr-FR" sz="1100" spc="-1" strike="noStrike">
              <a:latin typeface="Arial"/>
            </a:endParaRPr>
          </a:p>
          <a:p>
            <a:pPr>
              <a:lnSpc>
                <a:spcPct val="115000"/>
              </a:lnSpc>
              <a:spcBef>
                <a:spcPts val="601"/>
              </a:spcBef>
            </a:pPr>
            <a:r>
              <a:rPr b="0" lang="fr-FR" sz="1100" spc="-1" strike="noStrike">
                <a:solidFill>
                  <a:srgbClr val="56051a"/>
                </a:solidFill>
                <a:latin typeface="Red Hat Text"/>
                <a:ea typeface="Red Hat Text"/>
              </a:rPr>
              <a:t>Assign appropriate teacher to each groupe of student . </a:t>
            </a:r>
            <a:endParaRPr b="0" lang="fr-FR" sz="1100" spc="-1" strike="noStrike">
              <a:latin typeface="Arial"/>
            </a:endParaRPr>
          </a:p>
        </p:txBody>
      </p:sp>
      <p:sp>
        <p:nvSpPr>
          <p:cNvPr id="668" name="CustomShape 6"/>
          <p:cNvSpPr/>
          <p:nvPr/>
        </p:nvSpPr>
        <p:spPr>
          <a:xfrm>
            <a:off x="5486400" y="1962000"/>
            <a:ext cx="1990080" cy="109116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100" spc="-1" strike="noStrike">
                <a:solidFill>
                  <a:srgbClr val="56051a"/>
                </a:solidFill>
                <a:latin typeface="Red Hat Text"/>
                <a:ea typeface="Red Hat Text"/>
              </a:rPr>
              <a:t>Problem 5</a:t>
            </a:r>
            <a:endParaRPr b="0" lang="fr-FR" sz="1100" spc="-1" strike="noStrike">
              <a:latin typeface="Arial"/>
            </a:endParaRPr>
          </a:p>
          <a:p>
            <a:pPr>
              <a:lnSpc>
                <a:spcPct val="115000"/>
              </a:lnSpc>
              <a:spcBef>
                <a:spcPts val="601"/>
              </a:spcBef>
            </a:pPr>
            <a:r>
              <a:rPr b="0" lang="fr-FR" sz="1100" spc="-1" strike="noStrike">
                <a:solidFill>
                  <a:srgbClr val="56051a"/>
                </a:solidFill>
                <a:latin typeface="Red Hat Text"/>
                <a:ea typeface="Red Hat Text"/>
              </a:rPr>
              <a:t> </a:t>
            </a:r>
            <a:r>
              <a:rPr b="0" lang="fr-FR" sz="1100" spc="-1" strike="noStrike">
                <a:solidFill>
                  <a:srgbClr val="56051a"/>
                </a:solidFill>
                <a:latin typeface="Red Hat Text"/>
                <a:ea typeface="Red Hat Text"/>
              </a:rPr>
              <a:t>help student to choose between this three fields </a:t>
            </a:r>
            <a:r>
              <a:rPr b="1" lang="fr-FR" sz="1100" spc="-1" strike="noStrike">
                <a:solidFill>
                  <a:srgbClr val="56051a"/>
                </a:solidFill>
                <a:latin typeface="Red Hat Text"/>
                <a:ea typeface="Red Hat Text"/>
              </a:rPr>
              <a:t>GL RT GI.</a:t>
            </a:r>
            <a:endParaRPr b="0" lang="fr-FR" sz="11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1143000" y="1809720"/>
            <a:ext cx="5028120" cy="1827720"/>
          </a:xfrm>
          <a:prstGeom prst="rect">
            <a:avLst/>
          </a:prstGeom>
          <a:noFill/>
          <a:ln>
            <a:noFill/>
          </a:ln>
        </p:spPr>
        <p:style>
          <a:lnRef idx="0"/>
          <a:fillRef idx="0"/>
          <a:effectRef idx="0"/>
          <a:fontRef idx="minor"/>
        </p:style>
        <p:txBody>
          <a:bodyPr lIns="0" rIns="0" tIns="0" bIns="0" anchor="ctr">
            <a:noAutofit/>
          </a:bodyPr>
          <a:p>
            <a:pPr algn="ctr">
              <a:lnSpc>
                <a:spcPct val="80000"/>
              </a:lnSpc>
            </a:pPr>
            <a:r>
              <a:rPr b="0" lang="fr-FR" sz="5600" spc="-1" strike="noStrike">
                <a:solidFill>
                  <a:srgbClr val="ffffff"/>
                </a:solidFill>
                <a:latin typeface="Modern No. 20"/>
                <a:ea typeface="Zilla Slab SemiBold"/>
              </a:rPr>
              <a:t>Meet the team </a:t>
            </a:r>
            <a:endParaRPr b="0" lang="fr-FR" sz="5600" spc="-1" strike="noStrike">
              <a:latin typeface="Arial"/>
            </a:endParaRPr>
          </a:p>
        </p:txBody>
      </p:sp>
      <p:sp>
        <p:nvSpPr>
          <p:cNvPr id="566" name="CustomShape 2"/>
          <p:cNvSpPr/>
          <p:nvPr/>
        </p:nvSpPr>
        <p:spPr>
          <a:xfrm>
            <a:off x="8594640" y="4749840"/>
            <a:ext cx="54828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2505F360-0745-4EB9-98F8-32595EC64E7A}"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611280" y="37008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Tools </a:t>
            </a:r>
            <a:endParaRPr b="0" lang="fr-FR" sz="2800" spc="-1" strike="noStrike">
              <a:latin typeface="Arial"/>
            </a:endParaRPr>
          </a:p>
        </p:txBody>
      </p:sp>
      <p:sp>
        <p:nvSpPr>
          <p:cNvPr id="670" name="CustomShape 2"/>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1CF4CF72-42DA-4D55-9383-294B022D5575}"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71" name="Image 7" descr=""/>
          <p:cNvPicPr/>
          <p:nvPr/>
        </p:nvPicPr>
        <p:blipFill>
          <a:blip r:embed="rId1"/>
          <a:stretch/>
        </p:blipFill>
        <p:spPr>
          <a:xfrm>
            <a:off x="119880" y="1382040"/>
            <a:ext cx="1624680" cy="1618200"/>
          </a:xfrm>
          <a:prstGeom prst="rect">
            <a:avLst/>
          </a:prstGeom>
          <a:ln>
            <a:noFill/>
          </a:ln>
        </p:spPr>
      </p:pic>
      <p:pic>
        <p:nvPicPr>
          <p:cNvPr id="672" name="Image 8" descr=""/>
          <p:cNvPicPr/>
          <p:nvPr/>
        </p:nvPicPr>
        <p:blipFill>
          <a:blip r:embed="rId2"/>
          <a:stretch/>
        </p:blipFill>
        <p:spPr>
          <a:xfrm>
            <a:off x="1668240" y="555480"/>
            <a:ext cx="2208600" cy="1188360"/>
          </a:xfrm>
          <a:prstGeom prst="rect">
            <a:avLst/>
          </a:prstGeom>
          <a:ln>
            <a:noFill/>
          </a:ln>
        </p:spPr>
      </p:pic>
      <p:pic>
        <p:nvPicPr>
          <p:cNvPr id="673" name="Image 9" descr=""/>
          <p:cNvPicPr/>
          <p:nvPr/>
        </p:nvPicPr>
        <p:blipFill>
          <a:blip r:embed="rId3"/>
          <a:stretch/>
        </p:blipFill>
        <p:spPr>
          <a:xfrm>
            <a:off x="3310560" y="3405240"/>
            <a:ext cx="3618360" cy="1446840"/>
          </a:xfrm>
          <a:prstGeom prst="rect">
            <a:avLst/>
          </a:prstGeom>
          <a:ln>
            <a:noFill/>
          </a:ln>
        </p:spPr>
      </p:pic>
      <p:pic>
        <p:nvPicPr>
          <p:cNvPr id="674" name="Image 10" descr=""/>
          <p:cNvPicPr/>
          <p:nvPr/>
        </p:nvPicPr>
        <p:blipFill>
          <a:blip r:embed="rId4"/>
          <a:stretch/>
        </p:blipFill>
        <p:spPr>
          <a:xfrm>
            <a:off x="152280" y="3379680"/>
            <a:ext cx="2856600" cy="684720"/>
          </a:xfrm>
          <a:prstGeom prst="rect">
            <a:avLst/>
          </a:prstGeom>
          <a:ln>
            <a:noFill/>
          </a:ln>
        </p:spPr>
      </p:pic>
      <p:pic>
        <p:nvPicPr>
          <p:cNvPr id="675" name="Image 11" descr=""/>
          <p:cNvPicPr/>
          <p:nvPr/>
        </p:nvPicPr>
        <p:blipFill>
          <a:blip r:embed="rId5"/>
          <a:stretch/>
        </p:blipFill>
        <p:spPr>
          <a:xfrm>
            <a:off x="3664080" y="1504800"/>
            <a:ext cx="2924640" cy="1725480"/>
          </a:xfrm>
          <a:prstGeom prst="rect">
            <a:avLst/>
          </a:prstGeom>
          <a:ln>
            <a:noFill/>
          </a:ln>
        </p:spPr>
      </p:pic>
      <p:pic>
        <p:nvPicPr>
          <p:cNvPr id="676" name="Image 13" descr=""/>
          <p:cNvPicPr/>
          <p:nvPr/>
        </p:nvPicPr>
        <p:blipFill>
          <a:blip r:embed="rId6"/>
          <a:stretch/>
        </p:blipFill>
        <p:spPr>
          <a:xfrm>
            <a:off x="1944720" y="2224080"/>
            <a:ext cx="1655640" cy="1033200"/>
          </a:xfrm>
          <a:prstGeom prst="rect">
            <a:avLst/>
          </a:prstGeom>
          <a:ln>
            <a:noFill/>
          </a:ln>
        </p:spPr>
      </p:pic>
      <p:pic>
        <p:nvPicPr>
          <p:cNvPr id="677" name="Image 14" descr=""/>
          <p:cNvPicPr/>
          <p:nvPr/>
        </p:nvPicPr>
        <p:blipFill>
          <a:blip r:embed="rId7"/>
          <a:stretch/>
        </p:blipFill>
        <p:spPr>
          <a:xfrm>
            <a:off x="4038480" y="109440"/>
            <a:ext cx="1796040" cy="208044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CustomShape 1"/>
          <p:cNvSpPr/>
          <p:nvPr/>
        </p:nvSpPr>
        <p:spPr>
          <a:xfrm>
            <a:off x="611280" y="37008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Problem 1 Algorithm (prediction) </a:t>
            </a:r>
            <a:endParaRPr b="0" lang="fr-FR" sz="2800" spc="-1" strike="noStrike">
              <a:latin typeface="Arial"/>
            </a:endParaRPr>
          </a:p>
        </p:txBody>
      </p:sp>
      <p:graphicFrame>
        <p:nvGraphicFramePr>
          <p:cNvPr id="679" name="Table 2"/>
          <p:cNvGraphicFramePr/>
          <p:nvPr/>
        </p:nvGraphicFramePr>
        <p:xfrm>
          <a:off x="533520" y="1428840"/>
          <a:ext cx="3656880" cy="2276280"/>
        </p:xfrm>
        <a:graphic>
          <a:graphicData uri="http://schemas.openxmlformats.org/drawingml/2006/table">
            <a:tbl>
              <a:tblPr/>
              <a:tblGrid>
                <a:gridCol w="1447560"/>
                <a:gridCol w="1284840"/>
                <a:gridCol w="924840"/>
              </a:tblGrid>
              <a:tr h="359280">
                <a:tc>
                  <a:txBody>
                    <a:bodyPr lIns="91080" rIns="91080">
                      <a:noAutofit/>
                    </a:bodyPr>
                    <a:p>
                      <a:pPr>
                        <a:lnSpc>
                          <a:spcPct val="100000"/>
                        </a:lnSpc>
                      </a:pPr>
                      <a:r>
                        <a:rPr b="0" lang="fr-FR" sz="1400" spc="-1" strike="noStrike">
                          <a:solidFill>
                            <a:srgbClr val="74c0b6"/>
                          </a:solidFill>
                          <a:latin typeface="DM Sans"/>
                          <a:ea typeface="DM Sans"/>
                        </a:rPr>
                        <a:t>Algorithm</a:t>
                      </a:r>
                      <a:endParaRPr b="0" lang="fr-FR" sz="1400" spc="-1" strike="noStrike">
                        <a:latin typeface="Arial"/>
                      </a:endParaRPr>
                    </a:p>
                  </a:txBody>
                  <a:tcPr marL="91080" marR="91080">
                    <a:lnL w="28080">
                      <a:solidFill>
                        <a:srgbClr val="ed8227"/>
                      </a:solidFill>
                    </a:lnL>
                    <a:lnR w="9360">
                      <a:solidFill>
                        <a:srgbClr val="ed8227"/>
                      </a:solidFill>
                    </a:lnR>
                    <a:lnT w="2808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0" lang="fr-FR" sz="1100" spc="-1" strike="noStrike">
                          <a:solidFill>
                            <a:srgbClr val="74c0b6"/>
                          </a:solidFill>
                          <a:latin typeface="DM Sans"/>
                          <a:ea typeface="DM Sans"/>
                        </a:rPr>
                        <a:t>R2 Score</a:t>
                      </a:r>
                      <a:endParaRPr b="0" lang="fr-FR" sz="1100" spc="-1" strike="noStrike">
                        <a:latin typeface="Arial"/>
                      </a:endParaRPr>
                    </a:p>
                  </a:txBody>
                  <a:tcPr marL="91080" marR="91080">
                    <a:lnL w="9360">
                      <a:solidFill>
                        <a:srgbClr val="ed8227"/>
                      </a:solidFill>
                    </a:lnL>
                    <a:lnR w="9360">
                      <a:solidFill>
                        <a:srgbClr val="ed8227"/>
                      </a:solidFill>
                    </a:lnR>
                    <a:lnT w="2808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0" lang="fr-FR" sz="1100" spc="-1" strike="noStrike">
                          <a:solidFill>
                            <a:srgbClr val="74c0b6"/>
                          </a:solidFill>
                          <a:latin typeface="DM Sans"/>
                          <a:ea typeface="DM Sans"/>
                        </a:rPr>
                        <a:t>Accuracy</a:t>
                      </a:r>
                      <a:endParaRPr b="0" lang="fr-FR" sz="1100" spc="-1" strike="noStrike">
                        <a:latin typeface="Arial"/>
                      </a:endParaRPr>
                    </a:p>
                  </a:txBody>
                  <a:tcPr marL="91080" marR="91080">
                    <a:lnL w="9360">
                      <a:solidFill>
                        <a:srgbClr val="ed8227"/>
                      </a:solidFill>
                    </a:lnL>
                    <a:lnR w="9360">
                      <a:solidFill>
                        <a:srgbClr val="ed8227"/>
                      </a:solidFill>
                    </a:lnR>
                    <a:lnT w="28080">
                      <a:solidFill>
                        <a:srgbClr val="ed8227"/>
                      </a:solidFill>
                    </a:lnT>
                    <a:lnB w="9360">
                      <a:solidFill>
                        <a:srgbClr val="ed8227"/>
                      </a:solidFill>
                    </a:lnB>
                    <a:solidFill>
                      <a:srgbClr val="ffffff">
                        <a:alpha val="42000"/>
                      </a:srgbClr>
                    </a:solidFill>
                  </a:tcPr>
                </a:tc>
              </a:tr>
              <a:tr h="639000">
                <a:tc>
                  <a:txBody>
                    <a:bodyPr lIns="91080" rIns="91080">
                      <a:noAutofit/>
                    </a:bodyPr>
                    <a:p>
                      <a:pPr>
                        <a:lnSpc>
                          <a:spcPct val="100000"/>
                        </a:lnSpc>
                      </a:pPr>
                      <a:r>
                        <a:rPr b="0" lang="fr-FR" sz="1100" spc="-1" strike="noStrike">
                          <a:solidFill>
                            <a:srgbClr val="74c0b6"/>
                          </a:solidFill>
                          <a:latin typeface="DM Sans"/>
                          <a:ea typeface="DM Sans"/>
                        </a:rPr>
                        <a:t>Linear Regression</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41%</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r>
              <a:tr h="639000">
                <a:tc>
                  <a:txBody>
                    <a:bodyPr lIns="91080" rIns="91080">
                      <a:noAutofit/>
                    </a:bodyPr>
                    <a:p>
                      <a:pPr>
                        <a:lnSpc>
                          <a:spcPct val="100000"/>
                        </a:lnSpc>
                      </a:pPr>
                      <a:r>
                        <a:rPr b="0" lang="fr-FR" sz="1100" spc="-1" strike="noStrike">
                          <a:solidFill>
                            <a:srgbClr val="74c0b6"/>
                          </a:solidFill>
                          <a:latin typeface="DM Sans"/>
                          <a:ea typeface="DM Sans"/>
                        </a:rPr>
                        <a:t>Logistic Regression</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26%</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r>
              <a:tr h="639360">
                <a:tc>
                  <a:txBody>
                    <a:bodyPr lIns="91080" rIns="91080">
                      <a:noAutofit/>
                    </a:bodyPr>
                    <a:p>
                      <a:pPr>
                        <a:lnSpc>
                          <a:spcPct val="100000"/>
                        </a:lnSpc>
                      </a:pPr>
                      <a:r>
                        <a:rPr b="0" lang="fr-FR" sz="1100" spc="-1" strike="noStrike">
                          <a:solidFill>
                            <a:srgbClr val="74c0b6"/>
                          </a:solidFill>
                          <a:latin typeface="DM Sans"/>
                          <a:ea typeface="DM Sans"/>
                        </a:rPr>
                        <a:t>Naïve Bayes</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2808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2808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99%</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28080">
                      <a:solidFill>
                        <a:srgbClr val="ed8227"/>
                      </a:solidFill>
                    </a:lnB>
                    <a:solidFill>
                      <a:srgbClr val="ffffff">
                        <a:alpha val="42000"/>
                      </a:srgbClr>
                    </a:solidFill>
                  </a:tcPr>
                </a:tc>
              </a:tr>
            </a:tbl>
          </a:graphicData>
        </a:graphic>
      </p:graphicFrame>
      <p:sp>
        <p:nvSpPr>
          <p:cNvPr id="680"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96B8EB64-A569-4558-9DCF-516DDE5527DB}"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81" name="Image 1" descr=""/>
          <p:cNvPicPr/>
          <p:nvPr/>
        </p:nvPicPr>
        <p:blipFill>
          <a:blip r:embed="rId1"/>
          <a:stretch/>
        </p:blipFill>
        <p:spPr>
          <a:xfrm>
            <a:off x="4520520" y="1440000"/>
            <a:ext cx="4550760" cy="341280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CustomShape 1"/>
          <p:cNvSpPr/>
          <p:nvPr/>
        </p:nvSpPr>
        <p:spPr>
          <a:xfrm>
            <a:off x="611280" y="37008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Problem 2</a:t>
            </a:r>
            <a:endParaRPr b="0" lang="fr-FR" sz="4000" spc="-1" strike="noStrike">
              <a:latin typeface="Arial"/>
            </a:endParaRPr>
          </a:p>
        </p:txBody>
      </p:sp>
      <p:sp>
        <p:nvSpPr>
          <p:cNvPr id="683" name="CustomShape 2"/>
          <p:cNvSpPr/>
          <p:nvPr/>
        </p:nvSpPr>
        <p:spPr>
          <a:xfrm>
            <a:off x="611280" y="1265760"/>
            <a:ext cx="5888880" cy="1685880"/>
          </a:xfrm>
          <a:prstGeom prst="rect">
            <a:avLst/>
          </a:prstGeom>
          <a:noFill/>
          <a:ln>
            <a:noFill/>
          </a:ln>
        </p:spPr>
        <p:style>
          <a:lnRef idx="0"/>
          <a:fillRef idx="0"/>
          <a:effectRef idx="0"/>
          <a:fontRef idx="minor"/>
        </p:style>
        <p:txBody>
          <a:bodyPr lIns="0" rIns="0" tIns="0" bIns="0">
            <a:noAutofit/>
          </a:bodyPr>
          <a:p>
            <a:pPr marL="457200" indent="-354600">
              <a:lnSpc>
                <a:spcPct val="115000"/>
              </a:lnSpc>
              <a:spcBef>
                <a:spcPts val="601"/>
              </a:spcBef>
              <a:buClr>
                <a:srgbClr val="d04623"/>
              </a:buClr>
              <a:buFont typeface="Red Hat Text"/>
              <a:buChar char="⦁"/>
            </a:pPr>
            <a:r>
              <a:rPr b="0" lang="fr-FR" sz="2000" spc="-1" strike="noStrike">
                <a:solidFill>
                  <a:srgbClr val="56051a"/>
                </a:solidFill>
                <a:latin typeface="Times New Roman"/>
                <a:ea typeface="Red Hat Text"/>
              </a:rPr>
              <a:t>We tried to find a relationship between student address and his result.</a:t>
            </a:r>
            <a:endParaRPr b="0" lang="fr-FR" sz="2000" spc="-1" strike="noStrike">
              <a:latin typeface="Arial"/>
            </a:endParaRPr>
          </a:p>
          <a:p>
            <a:pPr marL="457200" indent="-354600">
              <a:lnSpc>
                <a:spcPct val="115000"/>
              </a:lnSpc>
              <a:spcBef>
                <a:spcPts val="601"/>
              </a:spcBef>
              <a:buClr>
                <a:srgbClr val="d04623"/>
              </a:buClr>
              <a:buFont typeface="Red Hat Text"/>
              <a:buChar char="⦁"/>
            </a:pPr>
            <a:r>
              <a:rPr b="0" lang="fr-FR" sz="2000" spc="-1" strike="noStrike">
                <a:solidFill>
                  <a:srgbClr val="56051a"/>
                </a:solidFill>
                <a:latin typeface="Times New Roman"/>
                <a:ea typeface="Red Hat Text"/>
              </a:rPr>
              <a:t>But the student address is not formated (has no format)</a:t>
            </a:r>
            <a:endParaRPr b="0" lang="fr-FR" sz="2000" spc="-1" strike="noStrike">
              <a:latin typeface="Arial"/>
            </a:endParaRPr>
          </a:p>
        </p:txBody>
      </p:sp>
      <p:sp>
        <p:nvSpPr>
          <p:cNvPr id="684"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3F2138F8-D4CD-4BA3-8A3B-27484CC068B2}"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685" name="Image 5" descr=""/>
          <p:cNvPicPr/>
          <p:nvPr/>
        </p:nvPicPr>
        <p:blipFill>
          <a:blip r:embed="rId1"/>
          <a:stretch/>
        </p:blipFill>
        <p:spPr>
          <a:xfrm>
            <a:off x="1143000" y="2880720"/>
            <a:ext cx="4456800" cy="710280"/>
          </a:xfrm>
          <a:prstGeom prst="rect">
            <a:avLst/>
          </a:prstGeom>
          <a:ln>
            <a:noFill/>
          </a:ln>
        </p:spPr>
      </p:pic>
      <p:pic>
        <p:nvPicPr>
          <p:cNvPr id="686" name="Image 6" descr=""/>
          <p:cNvPicPr/>
          <p:nvPr/>
        </p:nvPicPr>
        <p:blipFill>
          <a:blip r:embed="rId2"/>
          <a:stretch/>
        </p:blipFill>
        <p:spPr>
          <a:xfrm>
            <a:off x="4629600" y="3269160"/>
            <a:ext cx="4475880" cy="1218240"/>
          </a:xfrm>
          <a:prstGeom prst="rect">
            <a:avLst/>
          </a:prstGeom>
          <a:ln>
            <a:noFill/>
          </a:ln>
        </p:spPr>
      </p:pic>
      <p:pic>
        <p:nvPicPr>
          <p:cNvPr id="687" name="Image 7" descr=""/>
          <p:cNvPicPr/>
          <p:nvPr/>
        </p:nvPicPr>
        <p:blipFill>
          <a:blip r:embed="rId3"/>
          <a:stretch/>
        </p:blipFill>
        <p:spPr>
          <a:xfrm>
            <a:off x="1143000" y="4400640"/>
            <a:ext cx="3859920" cy="3672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611280" y="37008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Problem 3</a:t>
            </a:r>
            <a:endParaRPr b="0" lang="fr-FR" sz="2800" spc="-1" strike="noStrike">
              <a:latin typeface="Arial"/>
            </a:endParaRPr>
          </a:p>
        </p:txBody>
      </p:sp>
      <p:graphicFrame>
        <p:nvGraphicFramePr>
          <p:cNvPr id="689" name="Table 2"/>
          <p:cNvGraphicFramePr/>
          <p:nvPr/>
        </p:nvGraphicFramePr>
        <p:xfrm>
          <a:off x="533520" y="1428840"/>
          <a:ext cx="2372040" cy="2915640"/>
        </p:xfrm>
        <a:graphic>
          <a:graphicData uri="http://schemas.openxmlformats.org/drawingml/2006/table">
            <a:tbl>
              <a:tblPr/>
              <a:tblGrid>
                <a:gridCol w="1447560"/>
                <a:gridCol w="924840"/>
              </a:tblGrid>
              <a:tr h="359280">
                <a:tc>
                  <a:txBody>
                    <a:bodyPr lIns="91080" rIns="91080">
                      <a:noAutofit/>
                    </a:bodyPr>
                    <a:p>
                      <a:pPr>
                        <a:lnSpc>
                          <a:spcPct val="100000"/>
                        </a:lnSpc>
                      </a:pPr>
                      <a:r>
                        <a:rPr b="0" lang="fr-FR" sz="1400" spc="-1" strike="noStrike">
                          <a:solidFill>
                            <a:srgbClr val="74c0b6"/>
                          </a:solidFill>
                          <a:latin typeface="DM Sans"/>
                          <a:ea typeface="DM Sans"/>
                        </a:rPr>
                        <a:t>Algorithm</a:t>
                      </a:r>
                      <a:endParaRPr b="0" lang="fr-FR" sz="1400" spc="-1" strike="noStrike">
                        <a:latin typeface="Arial"/>
                      </a:endParaRPr>
                    </a:p>
                  </a:txBody>
                  <a:tcPr marL="91080" marR="91080">
                    <a:lnL w="28080">
                      <a:solidFill>
                        <a:srgbClr val="ed8227"/>
                      </a:solidFill>
                    </a:lnL>
                    <a:lnR w="9360">
                      <a:solidFill>
                        <a:srgbClr val="ed8227"/>
                      </a:solidFill>
                    </a:lnR>
                    <a:lnT w="2808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0" lang="fr-FR" sz="1100" spc="-1" strike="noStrike">
                          <a:solidFill>
                            <a:srgbClr val="74c0b6"/>
                          </a:solidFill>
                          <a:latin typeface="DM Sans"/>
                          <a:ea typeface="DM Sans"/>
                        </a:rPr>
                        <a:t>Accuracy</a:t>
                      </a:r>
                      <a:endParaRPr b="0" lang="fr-FR" sz="1100" spc="-1" strike="noStrike">
                        <a:latin typeface="Arial"/>
                      </a:endParaRPr>
                    </a:p>
                  </a:txBody>
                  <a:tcPr marL="91080" marR="91080">
                    <a:lnL w="9360">
                      <a:solidFill>
                        <a:srgbClr val="ed8227"/>
                      </a:solidFill>
                    </a:lnL>
                    <a:lnR w="9360">
                      <a:solidFill>
                        <a:srgbClr val="ed8227"/>
                      </a:solidFill>
                    </a:lnR>
                    <a:lnT w="28080">
                      <a:solidFill>
                        <a:srgbClr val="ed8227"/>
                      </a:solidFill>
                    </a:lnT>
                    <a:lnB w="9360">
                      <a:solidFill>
                        <a:srgbClr val="ed8227"/>
                      </a:solidFill>
                    </a:lnB>
                    <a:solidFill>
                      <a:srgbClr val="ffffff">
                        <a:alpha val="42000"/>
                      </a:srgbClr>
                    </a:solidFill>
                  </a:tcPr>
                </a:tc>
              </a:tr>
              <a:tr h="639000">
                <a:tc>
                  <a:txBody>
                    <a:bodyPr lIns="91080" rIns="91080">
                      <a:noAutofit/>
                    </a:bodyPr>
                    <a:p>
                      <a:pPr>
                        <a:lnSpc>
                          <a:spcPct val="100000"/>
                        </a:lnSpc>
                      </a:pPr>
                      <a:r>
                        <a:rPr b="0" lang="fr-FR" sz="1100" spc="-1" strike="noStrike">
                          <a:solidFill>
                            <a:srgbClr val="74c0b6"/>
                          </a:solidFill>
                          <a:latin typeface="DM Sans"/>
                          <a:ea typeface="DM Sans"/>
                        </a:rPr>
                        <a:t>Ada Boost</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77%</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r>
              <a:tr h="639000">
                <a:tc>
                  <a:txBody>
                    <a:bodyPr lIns="91080" rIns="91080">
                      <a:noAutofit/>
                    </a:bodyPr>
                    <a:p>
                      <a:pPr>
                        <a:lnSpc>
                          <a:spcPct val="100000"/>
                        </a:lnSpc>
                      </a:pPr>
                      <a:r>
                        <a:rPr b="0" lang="fr-FR" sz="1100" spc="-1" strike="noStrike">
                          <a:solidFill>
                            <a:srgbClr val="74c0b6"/>
                          </a:solidFill>
                          <a:latin typeface="DM Sans"/>
                          <a:ea typeface="DM Sans"/>
                        </a:rPr>
                        <a:t>K nearest  Neighbor</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75%</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r>
              <a:tr h="639000">
                <a:tc>
                  <a:txBody>
                    <a:bodyPr lIns="91080" rIns="91080">
                      <a:noAutofit/>
                    </a:bodyPr>
                    <a:p>
                      <a:pPr>
                        <a:lnSpc>
                          <a:spcPct val="100000"/>
                        </a:lnSpc>
                      </a:pPr>
                      <a:r>
                        <a:rPr b="0" lang="fr-FR" sz="1100" spc="-1" strike="noStrike">
                          <a:solidFill>
                            <a:srgbClr val="74c0b6"/>
                          </a:solidFill>
                          <a:latin typeface="DM Sans"/>
                          <a:ea typeface="DM Sans"/>
                        </a:rPr>
                        <a:t>Naïve Bayes</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78%</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9360">
                      <a:solidFill>
                        <a:srgbClr val="ed8227"/>
                      </a:solidFill>
                    </a:lnB>
                    <a:solidFill>
                      <a:srgbClr val="ffffff">
                        <a:alpha val="42000"/>
                      </a:srgbClr>
                    </a:solidFill>
                  </a:tcPr>
                </a:tc>
              </a:tr>
              <a:tr h="639720">
                <a:tc>
                  <a:txBody>
                    <a:bodyPr lIns="91080" rIns="91080">
                      <a:noAutofit/>
                    </a:bodyPr>
                    <a:p>
                      <a:pPr>
                        <a:lnSpc>
                          <a:spcPct val="100000"/>
                        </a:lnSpc>
                      </a:pPr>
                      <a:r>
                        <a:rPr b="0" lang="fr-FR" sz="1100" spc="-1" strike="noStrike">
                          <a:solidFill>
                            <a:srgbClr val="74c0b6"/>
                          </a:solidFill>
                          <a:latin typeface="DM Sans"/>
                          <a:ea typeface="DM Sans"/>
                        </a:rPr>
                        <a:t>SVM</a:t>
                      </a:r>
                      <a:endParaRPr b="0" lang="fr-FR" sz="1100" spc="-1" strike="noStrike">
                        <a:latin typeface="Arial"/>
                      </a:endParaRPr>
                    </a:p>
                  </a:txBody>
                  <a:tcPr marL="91080" marR="91080">
                    <a:lnL w="28080">
                      <a:solidFill>
                        <a:srgbClr val="ed8227"/>
                      </a:solidFill>
                    </a:lnL>
                    <a:lnR w="9360">
                      <a:solidFill>
                        <a:srgbClr val="ed8227"/>
                      </a:solidFill>
                    </a:lnR>
                    <a:lnT w="9360">
                      <a:solidFill>
                        <a:srgbClr val="ed8227"/>
                      </a:solidFill>
                    </a:lnT>
                    <a:lnB w="28080">
                      <a:solidFill>
                        <a:srgbClr val="ed8227"/>
                      </a:solidFill>
                    </a:lnB>
                    <a:solidFill>
                      <a:srgbClr val="ffffff">
                        <a:alpha val="42000"/>
                      </a:srgbClr>
                    </a:solidFill>
                  </a:tcPr>
                </a:tc>
                <a:tc>
                  <a:txBody>
                    <a:bodyPr lIns="91080" rIns="91080">
                      <a:noAutofit/>
                    </a:bodyPr>
                    <a:p>
                      <a:pPr algn="ctr">
                        <a:lnSpc>
                          <a:spcPct val="100000"/>
                        </a:lnSpc>
                      </a:pPr>
                      <a:r>
                        <a:rPr b="1" lang="fr-FR" sz="1400" spc="-1" strike="noStrike">
                          <a:solidFill>
                            <a:srgbClr val="56051a"/>
                          </a:solidFill>
                          <a:latin typeface="DM Sans"/>
                          <a:ea typeface="DM Sans"/>
                        </a:rPr>
                        <a:t>77%</a:t>
                      </a:r>
                      <a:endParaRPr b="0" lang="fr-FR" sz="1400" spc="-1" strike="noStrike">
                        <a:latin typeface="Arial"/>
                      </a:endParaRPr>
                    </a:p>
                  </a:txBody>
                  <a:tcPr marL="91080" marR="91080">
                    <a:lnL w="9360">
                      <a:solidFill>
                        <a:srgbClr val="ed8227"/>
                      </a:solidFill>
                    </a:lnL>
                    <a:lnR w="9360">
                      <a:solidFill>
                        <a:srgbClr val="ed8227"/>
                      </a:solidFill>
                    </a:lnR>
                    <a:lnT w="9360">
                      <a:solidFill>
                        <a:srgbClr val="ed8227"/>
                      </a:solidFill>
                    </a:lnT>
                    <a:lnB w="28080">
                      <a:solidFill>
                        <a:srgbClr val="ed8227"/>
                      </a:solidFill>
                    </a:lnB>
                    <a:solidFill>
                      <a:srgbClr val="ffffff">
                        <a:alpha val="42000"/>
                      </a:srgbClr>
                    </a:solidFill>
                  </a:tcPr>
                </a:tc>
              </a:tr>
            </a:tbl>
          </a:graphicData>
        </a:graphic>
      </p:graphicFrame>
      <p:sp>
        <p:nvSpPr>
          <p:cNvPr id="690"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F2935BFB-8A88-43C6-8735-5B3DAB492210}"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91" name="CustomShape 4"/>
          <p:cNvSpPr/>
          <p:nvPr/>
        </p:nvSpPr>
        <p:spPr>
          <a:xfrm>
            <a:off x="4572000" y="1428840"/>
            <a:ext cx="2437200" cy="1614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000" spc="-1" strike="noStrike">
                <a:solidFill>
                  <a:srgbClr val="000000"/>
                </a:solidFill>
                <a:latin typeface="Times New Roman"/>
                <a:ea typeface="Arial"/>
              </a:rPr>
              <a:t>classify student "admis non admis" by bac info gender, age, year</a:t>
            </a:r>
            <a:endParaRPr b="0" lang="fr-FR" sz="2000" spc="-1" strike="noStrike">
              <a:latin typeface="Arial"/>
            </a:endParaRPr>
          </a:p>
          <a:p>
            <a:pPr>
              <a:lnSpc>
                <a:spcPct val="100000"/>
              </a:lnSpc>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stomShape 1"/>
          <p:cNvSpPr/>
          <p:nvPr/>
        </p:nvSpPr>
        <p:spPr>
          <a:xfrm>
            <a:off x="611280" y="37008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Problem 4</a:t>
            </a:r>
            <a:endParaRPr b="0" lang="fr-FR" sz="4000" spc="-1" strike="noStrike">
              <a:latin typeface="Arial"/>
            </a:endParaRPr>
          </a:p>
        </p:txBody>
      </p:sp>
      <p:sp>
        <p:nvSpPr>
          <p:cNvPr id="693" name="CustomShape 2"/>
          <p:cNvSpPr/>
          <p:nvPr/>
        </p:nvSpPr>
        <p:spPr>
          <a:xfrm>
            <a:off x="611280" y="1265760"/>
            <a:ext cx="5888880" cy="19908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0" lang="fr-FR" sz="2400" spc="-1" strike="noStrike">
                <a:solidFill>
                  <a:srgbClr val="56051a"/>
                </a:solidFill>
                <a:latin typeface="Times New Roman"/>
                <a:ea typeface="Red Hat Text"/>
              </a:rPr>
              <a:t>We tried to Assign appropriate teacher to each group of student . </a:t>
            </a:r>
            <a:endParaRPr b="0" lang="fr-FR" sz="2400" spc="-1" strike="noStrike">
              <a:latin typeface="Arial"/>
            </a:endParaRPr>
          </a:p>
          <a:p>
            <a:pPr>
              <a:lnSpc>
                <a:spcPct val="115000"/>
              </a:lnSpc>
              <a:spcBef>
                <a:spcPts val="601"/>
              </a:spcBef>
            </a:pPr>
            <a:r>
              <a:rPr b="0" lang="fr-FR" sz="2400" spc="-1" strike="noStrike">
                <a:solidFill>
                  <a:srgbClr val="56051a"/>
                </a:solidFill>
                <a:latin typeface="Times New Roman"/>
                <a:ea typeface="Red Hat Text"/>
              </a:rPr>
              <a:t>But we don’t have enough information about teachers </a:t>
            </a:r>
            <a:endParaRPr b="0" lang="fr-FR" sz="2400" spc="-1" strike="noStrike">
              <a:latin typeface="Arial"/>
            </a:endParaRPr>
          </a:p>
        </p:txBody>
      </p:sp>
      <p:sp>
        <p:nvSpPr>
          <p:cNvPr id="694"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CEB9AC43-67F7-46E2-BE73-8173EAADF06B}"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CustomShape 1"/>
          <p:cNvSpPr/>
          <p:nvPr/>
        </p:nvSpPr>
        <p:spPr>
          <a:xfrm>
            <a:off x="611280" y="37008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Problem 5</a:t>
            </a:r>
            <a:endParaRPr b="0" lang="fr-FR" sz="4000" spc="-1" strike="noStrike">
              <a:latin typeface="Arial"/>
            </a:endParaRPr>
          </a:p>
        </p:txBody>
      </p:sp>
      <p:sp>
        <p:nvSpPr>
          <p:cNvPr id="696" name="CustomShape 2"/>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CBDA4D94-9807-4860-A3A8-E2607EDEFCB9}"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697" name="CustomShape 3"/>
          <p:cNvSpPr/>
          <p:nvPr/>
        </p:nvSpPr>
        <p:spPr>
          <a:xfrm>
            <a:off x="380880" y="967320"/>
            <a:ext cx="6855120" cy="1370520"/>
          </a:xfrm>
          <a:prstGeom prst="rect">
            <a:avLst/>
          </a:prstGeom>
          <a:noFill/>
          <a:ln>
            <a:noFill/>
          </a:ln>
        </p:spPr>
        <p:style>
          <a:lnRef idx="0"/>
          <a:fillRef idx="0"/>
          <a:effectRef idx="0"/>
          <a:fontRef idx="minor"/>
        </p:style>
        <p:txBody>
          <a:bodyPr lIns="0" rIns="0" tIns="0" bIns="0">
            <a:noAutofit/>
          </a:bodyPr>
          <a:p>
            <a:pPr marL="457200" indent="-354600">
              <a:lnSpc>
                <a:spcPct val="115000"/>
              </a:lnSpc>
              <a:spcBef>
                <a:spcPts val="601"/>
              </a:spcBef>
              <a:buClr>
                <a:srgbClr val="d04623"/>
              </a:buClr>
              <a:buFont typeface="Red Hat Text"/>
              <a:buChar char="⦁"/>
            </a:pPr>
            <a:r>
              <a:rPr b="0" lang="fr-FR" sz="2000" spc="-1" strike="noStrike">
                <a:solidFill>
                  <a:srgbClr val="56051a"/>
                </a:solidFill>
                <a:latin typeface="Times New Roman"/>
                <a:ea typeface="Red Hat Text"/>
              </a:rPr>
              <a:t>help student to choose between this three fields </a:t>
            </a:r>
            <a:r>
              <a:rPr b="1" lang="fr-FR" sz="2000" spc="-1" strike="noStrike">
                <a:solidFill>
                  <a:srgbClr val="56051a"/>
                </a:solidFill>
                <a:latin typeface="Times New Roman"/>
                <a:ea typeface="Red Hat Text"/>
              </a:rPr>
              <a:t>GL RT GI.</a:t>
            </a:r>
            <a:endParaRPr b="0" lang="fr-FR" sz="2000" spc="-1" strike="noStrike">
              <a:latin typeface="Arial"/>
            </a:endParaRPr>
          </a:p>
          <a:p>
            <a:pPr marL="457200" indent="-354600">
              <a:lnSpc>
                <a:spcPct val="115000"/>
              </a:lnSpc>
              <a:spcBef>
                <a:spcPts val="601"/>
              </a:spcBef>
              <a:buClr>
                <a:srgbClr val="d04623"/>
              </a:buClr>
              <a:buFont typeface="Red Hat Text"/>
              <a:buChar char="⦁"/>
            </a:pPr>
            <a:r>
              <a:rPr b="0" lang="fr-FR" sz="2000" spc="-1" strike="noStrike">
                <a:solidFill>
                  <a:srgbClr val="56051a"/>
                </a:solidFill>
                <a:latin typeface="Times New Roman"/>
                <a:ea typeface="Red Hat Text"/>
              </a:rPr>
              <a:t>The faculty orientation and the clustering orientation gives us a similarities of 5%.</a:t>
            </a:r>
            <a:endParaRPr b="0" lang="fr-FR" sz="2000" spc="-1" strike="noStrike">
              <a:latin typeface="Arial"/>
            </a:endParaRPr>
          </a:p>
        </p:txBody>
      </p:sp>
      <p:pic>
        <p:nvPicPr>
          <p:cNvPr id="698" name="Image 7" descr=""/>
          <p:cNvPicPr/>
          <p:nvPr/>
        </p:nvPicPr>
        <p:blipFill>
          <a:blip r:embed="rId1"/>
          <a:stretch/>
        </p:blipFill>
        <p:spPr>
          <a:xfrm>
            <a:off x="380880" y="2338920"/>
            <a:ext cx="3737880" cy="2802960"/>
          </a:xfrm>
          <a:prstGeom prst="rect">
            <a:avLst/>
          </a:prstGeom>
          <a:ln>
            <a:noFill/>
          </a:ln>
        </p:spPr>
      </p:pic>
      <p:pic>
        <p:nvPicPr>
          <p:cNvPr id="699" name="Image 8" descr=""/>
          <p:cNvPicPr/>
          <p:nvPr/>
        </p:nvPicPr>
        <p:blipFill>
          <a:blip r:embed="rId2"/>
          <a:stretch/>
        </p:blipFill>
        <p:spPr>
          <a:xfrm>
            <a:off x="4724280" y="2457000"/>
            <a:ext cx="3580200" cy="268488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1295280" y="1886040"/>
            <a:ext cx="4570920" cy="1141920"/>
          </a:xfrm>
          <a:prstGeom prst="rect">
            <a:avLst/>
          </a:prstGeom>
          <a:noFill/>
          <a:ln>
            <a:noFill/>
          </a:ln>
        </p:spPr>
        <p:style>
          <a:lnRef idx="0"/>
          <a:fillRef idx="0"/>
          <a:effectRef idx="0"/>
          <a:fontRef idx="minor"/>
        </p:style>
        <p:txBody>
          <a:bodyPr lIns="0" rIns="0" tIns="0" bIns="0" anchor="b">
            <a:noAutofit/>
          </a:bodyPr>
          <a:p>
            <a:pPr>
              <a:lnSpc>
                <a:spcPct val="80000"/>
              </a:lnSpc>
            </a:pPr>
            <a:r>
              <a:rPr b="1" lang="fr-FR" sz="5000" spc="-1" strike="noStrike">
                <a:solidFill>
                  <a:srgbClr val="ed8227"/>
                </a:solidFill>
                <a:latin typeface="Modern No. 20"/>
                <a:ea typeface="Zilla Slab SemiBold"/>
              </a:rPr>
              <a:t>DNA Web App</a:t>
            </a:r>
            <a:endParaRPr b="0" lang="fr-FR" sz="5000" spc="-1" strike="noStrike">
              <a:latin typeface="Arial"/>
            </a:endParaRPr>
          </a:p>
        </p:txBody>
      </p:sp>
      <p:sp>
        <p:nvSpPr>
          <p:cNvPr id="701" name="CustomShape 2"/>
          <p:cNvSpPr/>
          <p:nvPr/>
        </p:nvSpPr>
        <p:spPr>
          <a:xfrm>
            <a:off x="8594640" y="4749840"/>
            <a:ext cx="54828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41CFDB1D-9C52-43F1-A840-455D06823F20}"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CustomShape 1"/>
          <p:cNvSpPr/>
          <p:nvPr/>
        </p:nvSpPr>
        <p:spPr>
          <a:xfrm>
            <a:off x="611280" y="37008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2800" spc="-1" strike="noStrike">
                <a:solidFill>
                  <a:srgbClr val="ed8227"/>
                </a:solidFill>
                <a:latin typeface="Modern No. 20"/>
                <a:ea typeface="Zilla Slab"/>
              </a:rPr>
              <a:t>Tools </a:t>
            </a:r>
            <a:endParaRPr b="0" lang="fr-FR" sz="2800" spc="-1" strike="noStrike">
              <a:latin typeface="Arial"/>
            </a:endParaRPr>
          </a:p>
        </p:txBody>
      </p:sp>
      <p:sp>
        <p:nvSpPr>
          <p:cNvPr id="703" name="CustomShape 2"/>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93326D89-0C99-4772-8DD1-A15A219B8DAA}"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704" name="Image 7" descr=""/>
          <p:cNvPicPr/>
          <p:nvPr/>
        </p:nvPicPr>
        <p:blipFill>
          <a:blip r:embed="rId1"/>
          <a:stretch/>
        </p:blipFill>
        <p:spPr>
          <a:xfrm>
            <a:off x="119880" y="1382040"/>
            <a:ext cx="1624680" cy="1618200"/>
          </a:xfrm>
          <a:prstGeom prst="rect">
            <a:avLst/>
          </a:prstGeom>
          <a:ln>
            <a:noFill/>
          </a:ln>
        </p:spPr>
      </p:pic>
      <p:pic>
        <p:nvPicPr>
          <p:cNvPr id="705" name="Image 1" descr=""/>
          <p:cNvPicPr/>
          <p:nvPr/>
        </p:nvPicPr>
        <p:blipFill>
          <a:blip r:embed="rId2"/>
          <a:stretch/>
        </p:blipFill>
        <p:spPr>
          <a:xfrm>
            <a:off x="4413960" y="1068120"/>
            <a:ext cx="2358720" cy="1072440"/>
          </a:xfrm>
          <a:prstGeom prst="rect">
            <a:avLst/>
          </a:prstGeom>
          <a:ln>
            <a:noFill/>
          </a:ln>
        </p:spPr>
      </p:pic>
      <p:pic>
        <p:nvPicPr>
          <p:cNvPr id="706" name="Image 3" descr=""/>
          <p:cNvPicPr/>
          <p:nvPr/>
        </p:nvPicPr>
        <p:blipFill>
          <a:blip r:embed="rId3"/>
          <a:stretch/>
        </p:blipFill>
        <p:spPr>
          <a:xfrm>
            <a:off x="0" y="3243600"/>
            <a:ext cx="3123000" cy="1899000"/>
          </a:xfrm>
          <a:prstGeom prst="rect">
            <a:avLst/>
          </a:prstGeom>
          <a:ln>
            <a:noFill/>
          </a:ln>
        </p:spPr>
      </p:pic>
      <p:pic>
        <p:nvPicPr>
          <p:cNvPr id="707" name="Image 4" descr=""/>
          <p:cNvPicPr/>
          <p:nvPr/>
        </p:nvPicPr>
        <p:blipFill>
          <a:blip r:embed="rId4"/>
          <a:stretch/>
        </p:blipFill>
        <p:spPr>
          <a:xfrm>
            <a:off x="2057400" y="1346760"/>
            <a:ext cx="2338920" cy="1224000"/>
          </a:xfrm>
          <a:prstGeom prst="rect">
            <a:avLst/>
          </a:prstGeom>
          <a:ln>
            <a:noFill/>
          </a:ln>
        </p:spPr>
      </p:pic>
      <p:pic>
        <p:nvPicPr>
          <p:cNvPr id="708" name="Image 12" descr=""/>
          <p:cNvPicPr/>
          <p:nvPr/>
        </p:nvPicPr>
        <p:blipFill>
          <a:blip r:embed="rId5"/>
          <a:stretch/>
        </p:blipFill>
        <p:spPr>
          <a:xfrm>
            <a:off x="1579320" y="287640"/>
            <a:ext cx="1910520" cy="1350360"/>
          </a:xfrm>
          <a:prstGeom prst="rect">
            <a:avLst/>
          </a:prstGeom>
          <a:ln>
            <a:noFill/>
          </a:ln>
        </p:spPr>
      </p:pic>
      <p:pic>
        <p:nvPicPr>
          <p:cNvPr id="709" name="Image 15" descr=""/>
          <p:cNvPicPr/>
          <p:nvPr/>
        </p:nvPicPr>
        <p:blipFill>
          <a:blip r:embed="rId6"/>
          <a:stretch/>
        </p:blipFill>
        <p:spPr>
          <a:xfrm>
            <a:off x="2990520" y="2876400"/>
            <a:ext cx="3808440" cy="168156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CustomShape 1"/>
          <p:cNvSpPr/>
          <p:nvPr/>
        </p:nvSpPr>
        <p:spPr>
          <a:xfrm>
            <a:off x="1295280" y="1886040"/>
            <a:ext cx="4570920" cy="1141920"/>
          </a:xfrm>
          <a:prstGeom prst="rect">
            <a:avLst/>
          </a:prstGeom>
          <a:noFill/>
          <a:ln>
            <a:noFill/>
          </a:ln>
        </p:spPr>
        <p:style>
          <a:lnRef idx="0"/>
          <a:fillRef idx="0"/>
          <a:effectRef idx="0"/>
          <a:fontRef idx="minor"/>
        </p:style>
        <p:txBody>
          <a:bodyPr lIns="0" rIns="0" tIns="0" bIns="0" anchor="b">
            <a:noAutofit/>
          </a:bodyPr>
          <a:p>
            <a:pPr>
              <a:lnSpc>
                <a:spcPct val="80000"/>
              </a:lnSpc>
            </a:pPr>
            <a:r>
              <a:rPr b="0" lang="fr-FR" sz="5400" spc="-1" strike="noStrike">
                <a:solidFill>
                  <a:srgbClr val="ed8227"/>
                </a:solidFill>
                <a:latin typeface="Modern No. 20"/>
                <a:ea typeface="Zilla Slab SemiBold"/>
              </a:rPr>
              <a:t>Django API</a:t>
            </a:r>
            <a:endParaRPr b="0" lang="fr-FR" sz="5400" spc="-1" strike="noStrike">
              <a:latin typeface="Arial"/>
            </a:endParaRPr>
          </a:p>
        </p:txBody>
      </p:sp>
      <p:sp>
        <p:nvSpPr>
          <p:cNvPr id="711" name="CustomShape 2"/>
          <p:cNvSpPr/>
          <p:nvPr/>
        </p:nvSpPr>
        <p:spPr>
          <a:xfrm>
            <a:off x="8594640" y="4749840"/>
            <a:ext cx="548280" cy="392760"/>
          </a:xfrm>
          <a:prstGeom prst="rect">
            <a:avLst/>
          </a:prstGeom>
          <a:noFill/>
          <a:ln>
            <a:noFill/>
          </a:ln>
        </p:spPr>
        <p:style>
          <a:lnRef idx="0"/>
          <a:fillRef idx="0"/>
          <a:effectRef idx="0"/>
          <a:fontRef idx="minor"/>
        </p:style>
        <p:txBody>
          <a:bodyPr lIns="0" rIns="0" tIns="0" bIns="0" anchor="ctr">
            <a:noAutofit/>
          </a:bodyPr>
          <a:p>
            <a:pPr algn="r">
              <a:lnSpc>
                <a:spcPct val="100000"/>
              </a:lnSpc>
            </a:pPr>
            <a:fld id="{D91B022B-18CB-4296-B4DB-96618A461BC3}"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152280" y="13320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Web  App Dashboard</a:t>
            </a:r>
            <a:endParaRPr b="0" lang="fr-FR" sz="4000" spc="-1" strike="noStrike">
              <a:latin typeface="Arial"/>
            </a:endParaRPr>
          </a:p>
        </p:txBody>
      </p:sp>
      <p:sp>
        <p:nvSpPr>
          <p:cNvPr id="713" name="CustomShape 2"/>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E6FB977D-1235-4E9F-B2AD-6ADD344F871C}"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714" name="Image 5" descr=""/>
          <p:cNvPicPr/>
          <p:nvPr/>
        </p:nvPicPr>
        <p:blipFill>
          <a:blip r:embed="rId1"/>
          <a:stretch/>
        </p:blipFill>
        <p:spPr>
          <a:xfrm>
            <a:off x="297360" y="1200240"/>
            <a:ext cx="1987560" cy="3735720"/>
          </a:xfrm>
          <a:prstGeom prst="rect">
            <a:avLst/>
          </a:prstGeom>
          <a:ln>
            <a:noFill/>
          </a:ln>
        </p:spPr>
      </p:pic>
      <p:pic>
        <p:nvPicPr>
          <p:cNvPr id="715" name="Image 6" descr=""/>
          <p:cNvPicPr/>
          <p:nvPr/>
        </p:nvPicPr>
        <p:blipFill>
          <a:blip r:embed="rId2"/>
          <a:stretch/>
        </p:blipFill>
        <p:spPr>
          <a:xfrm>
            <a:off x="6934320" y="133200"/>
            <a:ext cx="2099880" cy="3888360"/>
          </a:xfrm>
          <a:prstGeom prst="rect">
            <a:avLst/>
          </a:prstGeom>
          <a:ln>
            <a:noFill/>
          </a:ln>
        </p:spPr>
      </p:pic>
      <p:pic>
        <p:nvPicPr>
          <p:cNvPr id="716" name="Image 10" descr=""/>
          <p:cNvPicPr/>
          <p:nvPr/>
        </p:nvPicPr>
        <p:blipFill>
          <a:blip r:embed="rId3"/>
          <a:stretch/>
        </p:blipFill>
        <p:spPr>
          <a:xfrm>
            <a:off x="2491920" y="1581120"/>
            <a:ext cx="4418640" cy="31230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3886200" y="666720"/>
            <a:ext cx="3285360" cy="121896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Modern No. 20"/>
                <a:ea typeface="Zilla Slab SemiBold"/>
              </a:rPr>
              <a:t>Hello!</a:t>
            </a:r>
            <a:endParaRPr b="0" lang="fr-FR" sz="9600" spc="-1" strike="noStrike">
              <a:latin typeface="Arial"/>
            </a:endParaRPr>
          </a:p>
        </p:txBody>
      </p:sp>
      <p:sp>
        <p:nvSpPr>
          <p:cNvPr id="568" name="CustomShape 2"/>
          <p:cNvSpPr/>
          <p:nvPr/>
        </p:nvSpPr>
        <p:spPr>
          <a:xfrm>
            <a:off x="3962520" y="1733400"/>
            <a:ext cx="5028120" cy="3275640"/>
          </a:xfrm>
          <a:prstGeom prst="rect">
            <a:avLst/>
          </a:prstGeom>
          <a:noFill/>
          <a:ln>
            <a:noFill/>
          </a:ln>
        </p:spPr>
        <p:style>
          <a:lnRef idx="0"/>
          <a:fillRef idx="0"/>
          <a:effectRef idx="0"/>
          <a:fontRef idx="minor"/>
        </p:style>
        <p:txBody>
          <a:bodyPr lIns="0" rIns="0" tIns="0" bIns="0">
            <a:noAutofit/>
          </a:bodyPr>
          <a:p>
            <a:pPr marL="101520">
              <a:lnSpc>
                <a:spcPct val="115000"/>
              </a:lnSpc>
              <a:spcBef>
                <a:spcPts val="601"/>
              </a:spcBef>
            </a:pPr>
            <a:r>
              <a:rPr b="1" lang="fr-FR" sz="1800" spc="-1" strike="noStrike">
                <a:solidFill>
                  <a:srgbClr val="56051a"/>
                </a:solidFill>
                <a:latin typeface="Times New Roman"/>
                <a:ea typeface="Red Hat Text"/>
              </a:rPr>
              <a:t>I am </a:t>
            </a:r>
            <a:r>
              <a:rPr b="1" lang="fr-FR" sz="1800" spc="-1" strike="noStrike" cap="all">
                <a:solidFill>
                  <a:srgbClr val="f0f0ee"/>
                </a:solidFill>
                <a:latin typeface="Modern No. 20"/>
                <a:ea typeface="Red Hat Text"/>
              </a:rPr>
              <a:t>Toumi abdrahman</a:t>
            </a:r>
            <a:endParaRPr b="0" lang="fr-FR" sz="1800" spc="-1" strike="noStrike">
              <a:latin typeface="Arial"/>
            </a:endParaRPr>
          </a:p>
          <a:p>
            <a:pPr marL="457200" indent="-354600">
              <a:lnSpc>
                <a:spcPct val="115000"/>
              </a:lnSpc>
              <a:spcBef>
                <a:spcPts val="601"/>
              </a:spcBef>
              <a:buClr>
                <a:srgbClr val="d04623"/>
              </a:buClr>
              <a:buFont typeface="Red Hat Text"/>
              <a:buChar char="⦁"/>
            </a:pPr>
            <a:r>
              <a:rPr b="0" lang="fr-FR" sz="1800" spc="-1" strike="noStrike">
                <a:solidFill>
                  <a:srgbClr val="56051a"/>
                </a:solidFill>
                <a:latin typeface="Times New Roman"/>
                <a:ea typeface="Red Hat Text"/>
              </a:rPr>
              <a:t>Hard-working web developer with a flair for creating elegant solutions in the least amount of time. Developed an ecommerce webapp, customer web portal, documentary launch website, and donations webapp for a local charity.</a:t>
            </a:r>
            <a:endParaRPr b="0" lang="fr-FR" sz="1800" spc="-1" strike="noStrike">
              <a:latin typeface="Arial"/>
            </a:endParaRPr>
          </a:p>
          <a:p>
            <a:pPr marL="457200" indent="-354600">
              <a:lnSpc>
                <a:spcPct val="115000"/>
              </a:lnSpc>
              <a:spcBef>
                <a:spcPts val="601"/>
              </a:spcBef>
              <a:buClr>
                <a:srgbClr val="d04623"/>
              </a:buClr>
              <a:buFont typeface="Red Hat Text"/>
              <a:buChar char="⦁"/>
            </a:pPr>
            <a:r>
              <a:rPr b="0" lang="fr-FR" sz="1800" spc="-1" strike="noStrike">
                <a:solidFill>
                  <a:srgbClr val="56051a"/>
                </a:solidFill>
                <a:latin typeface="Times New Roman"/>
                <a:ea typeface="Red Hat Text"/>
              </a:rPr>
              <a:t>You can find me at </a:t>
            </a:r>
            <a:r>
              <a:rPr b="0" lang="fr-FR" sz="1800" spc="-1" strike="noStrike">
                <a:solidFill>
                  <a:srgbClr val="ffffff"/>
                </a:solidFill>
                <a:latin typeface="Modern No. 20"/>
                <a:ea typeface="Red Hat Text"/>
              </a:rPr>
              <a:t>abderrahmanemustapha030898@gmail.com</a:t>
            </a:r>
            <a:endParaRPr b="0" lang="fr-FR" sz="1800" spc="-1" strike="noStrike">
              <a:latin typeface="Arial"/>
            </a:endParaRPr>
          </a:p>
        </p:txBody>
      </p:sp>
      <p:sp>
        <p:nvSpPr>
          <p:cNvPr id="569"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46BF6E83-9CBE-48A7-87D3-DC72211AD8A9}"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570" name="Picture 2" descr="C:\Users\Dell\Downloads\SHAREit\CC_20191209_084737.png"/>
          <p:cNvPicPr/>
          <p:nvPr/>
        </p:nvPicPr>
        <p:blipFill>
          <a:blip r:embed="rId1"/>
          <a:stretch/>
        </p:blipFill>
        <p:spPr>
          <a:xfrm>
            <a:off x="228600" y="794880"/>
            <a:ext cx="3580200" cy="3580200"/>
          </a:xfrm>
          <a:prstGeom prst="rect">
            <a:avLst/>
          </a:prstGeom>
          <a:ln>
            <a:noFill/>
          </a:ln>
        </p:spPr>
      </p:pic>
      <p:sp>
        <p:nvSpPr>
          <p:cNvPr id="571" name="CustomShape 4"/>
          <p:cNvSpPr/>
          <p:nvPr/>
        </p:nvSpPr>
        <p:spPr>
          <a:xfrm>
            <a:off x="1066680" y="4552920"/>
            <a:ext cx="2320920" cy="638280"/>
          </a:xfrm>
          <a:prstGeom prst="rect">
            <a:avLst/>
          </a:prstGeom>
          <a:noFill/>
          <a:ln>
            <a:noFill/>
          </a:ln>
        </p:spPr>
        <p:style>
          <a:lnRef idx="0"/>
          <a:fillRef idx="0"/>
          <a:effectRef idx="0"/>
          <a:fontRef idx="minor"/>
        </p:style>
        <p:txBody>
          <a:bodyPr lIns="0" rIns="0" tIns="45000" bIns="45000">
            <a:spAutoFit/>
          </a:bodyPr>
          <a:p>
            <a:pPr algn="just">
              <a:lnSpc>
                <a:spcPct val="100000"/>
              </a:lnSpc>
              <a:spcAft>
                <a:spcPts val="901"/>
              </a:spcAft>
            </a:pPr>
            <a:r>
              <a:rPr b="1" lang="fr-FR" sz="1800" spc="-1" strike="noStrike" cap="all">
                <a:solidFill>
                  <a:srgbClr val="ffffff"/>
                </a:solidFill>
                <a:latin typeface="Modern No. 20"/>
                <a:ea typeface="Arial"/>
              </a:rPr>
              <a:t>Project  Manager</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CustomShape 1"/>
          <p:cNvSpPr/>
          <p:nvPr/>
        </p:nvSpPr>
        <p:spPr>
          <a:xfrm>
            <a:off x="152280" y="13320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000" spc="-1" strike="noStrike">
                <a:solidFill>
                  <a:srgbClr val="ed8227"/>
                </a:solidFill>
                <a:latin typeface="Modern No. 20"/>
                <a:ea typeface="Zilla Slab"/>
              </a:rPr>
              <a:t>Web  App Profile</a:t>
            </a:r>
            <a:endParaRPr b="0" lang="fr-FR" sz="4000" spc="-1" strike="noStrike">
              <a:latin typeface="Arial"/>
            </a:endParaRPr>
          </a:p>
        </p:txBody>
      </p:sp>
      <p:sp>
        <p:nvSpPr>
          <p:cNvPr id="718" name="CustomShape 2"/>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8BCA5BD8-D2CA-4A96-A2A3-B43912735C96}"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719" name="Image 1" descr=""/>
          <p:cNvPicPr/>
          <p:nvPr/>
        </p:nvPicPr>
        <p:blipFill>
          <a:blip r:embed="rId1"/>
          <a:stretch/>
        </p:blipFill>
        <p:spPr>
          <a:xfrm>
            <a:off x="0" y="743040"/>
            <a:ext cx="4079520" cy="2742120"/>
          </a:xfrm>
          <a:prstGeom prst="rect">
            <a:avLst/>
          </a:prstGeom>
          <a:ln>
            <a:noFill/>
          </a:ln>
        </p:spPr>
      </p:pic>
      <p:pic>
        <p:nvPicPr>
          <p:cNvPr id="720" name="Image 4" descr=""/>
          <p:cNvPicPr/>
          <p:nvPr/>
        </p:nvPicPr>
        <p:blipFill>
          <a:blip r:embed="rId2"/>
          <a:stretch/>
        </p:blipFill>
        <p:spPr>
          <a:xfrm>
            <a:off x="5715000" y="361800"/>
            <a:ext cx="3199320" cy="4557600"/>
          </a:xfrm>
          <a:prstGeom prst="rect">
            <a:avLst/>
          </a:prstGeom>
          <a:ln>
            <a:noFill/>
          </a:ln>
        </p:spPr>
      </p:pic>
      <p:pic>
        <p:nvPicPr>
          <p:cNvPr id="721" name="Image 7" descr=""/>
          <p:cNvPicPr/>
          <p:nvPr/>
        </p:nvPicPr>
        <p:blipFill>
          <a:blip r:embed="rId3"/>
          <a:stretch/>
        </p:blipFill>
        <p:spPr>
          <a:xfrm>
            <a:off x="2172240" y="2664000"/>
            <a:ext cx="3816000" cy="241812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04623"/>
        </a:solidFill>
      </p:bgPr>
    </p:bg>
    <p:spTree>
      <p:nvGrpSpPr>
        <p:cNvPr id="1" name=""/>
        <p:cNvGrpSpPr/>
        <p:nvPr/>
      </p:nvGrpSpPr>
      <p:grpSpPr>
        <a:xfrm>
          <a:off x="0" y="0"/>
          <a:ext cx="0" cy="0"/>
          <a:chOff x="0" y="0"/>
          <a:chExt cx="0" cy="0"/>
        </a:xfrm>
      </p:grpSpPr>
      <p:sp>
        <p:nvSpPr>
          <p:cNvPr id="722" name="CustomShape 1"/>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F6B56785-7EC1-4B7A-A61D-48E9714AB4A2}"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723" name="CustomShape 2"/>
          <p:cNvSpPr/>
          <p:nvPr/>
        </p:nvSpPr>
        <p:spPr>
          <a:xfrm>
            <a:off x="3240720" y="1475280"/>
            <a:ext cx="4870800" cy="121896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Zilla Slab SemiBold"/>
                <a:ea typeface="Zilla Slab SemiBold"/>
              </a:rPr>
              <a:t>Thanks!</a:t>
            </a:r>
            <a:endParaRPr b="0" lang="fr-FR" sz="9600" spc="-1" strike="noStrike">
              <a:latin typeface="Arial"/>
            </a:endParaRPr>
          </a:p>
        </p:txBody>
      </p:sp>
      <p:sp>
        <p:nvSpPr>
          <p:cNvPr id="724" name="CustomShape 3"/>
          <p:cNvSpPr/>
          <p:nvPr/>
        </p:nvSpPr>
        <p:spPr>
          <a:xfrm>
            <a:off x="1234440" y="1149480"/>
            <a:ext cx="1805400" cy="1810800"/>
          </a:xfrm>
          <a:custGeom>
            <a:avLst/>
            <a:gdLst/>
            <a:ahLst/>
            <a:rect l="l" t="t" r="r" b="b"/>
            <a:pathLst>
              <a:path w="922938" h="925576">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chemeClr val="accent5"/>
          </a:solidFill>
          <a:ln>
            <a:noFill/>
          </a:ln>
        </p:spPr>
        <p:style>
          <a:lnRef idx="0"/>
          <a:fillRef idx="0"/>
          <a:effectRef idx="0"/>
          <a:fontRef idx="minor"/>
        </p:style>
      </p:sp>
      <p:sp>
        <p:nvSpPr>
          <p:cNvPr id="725" name="CustomShape 4"/>
          <p:cNvSpPr/>
          <p:nvPr/>
        </p:nvSpPr>
        <p:spPr>
          <a:xfrm>
            <a:off x="1705320" y="1566720"/>
            <a:ext cx="863640" cy="797400"/>
          </a:xfrm>
          <a:custGeom>
            <a:avLst/>
            <a:gdLst/>
            <a:ahLst/>
            <a:rect l="l" t="t" r="r" b="b"/>
            <a:pathLst>
              <a:path w="17204" h="1589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lt1"/>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3886200" y="438120"/>
            <a:ext cx="3285360" cy="121896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Modern No. 20"/>
                <a:ea typeface="Zilla Slab SemiBold"/>
              </a:rPr>
              <a:t>Hello!</a:t>
            </a:r>
            <a:endParaRPr b="0" lang="fr-FR" sz="9600" spc="-1" strike="noStrike">
              <a:latin typeface="Arial"/>
            </a:endParaRPr>
          </a:p>
        </p:txBody>
      </p:sp>
      <p:sp>
        <p:nvSpPr>
          <p:cNvPr id="573" name="CustomShape 2"/>
          <p:cNvSpPr/>
          <p:nvPr/>
        </p:nvSpPr>
        <p:spPr>
          <a:xfrm>
            <a:off x="3962520" y="1733400"/>
            <a:ext cx="4570920" cy="312300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800" spc="-1" strike="noStrike">
                <a:solidFill>
                  <a:srgbClr val="56051a"/>
                </a:solidFill>
                <a:latin typeface="Times New Roman"/>
                <a:ea typeface="Red Hat Text"/>
              </a:rPr>
              <a:t>I am </a:t>
            </a:r>
            <a:r>
              <a:rPr b="1" lang="fr-FR" sz="1800" spc="-1" strike="noStrike">
                <a:solidFill>
                  <a:srgbClr val="ffffff"/>
                </a:solidFill>
                <a:latin typeface="Modern No. 20"/>
                <a:ea typeface="Red Hat Text"/>
              </a:rPr>
              <a:t>Kouriba Ali</a:t>
            </a:r>
            <a:endParaRPr b="0" lang="fr-FR" sz="1800" spc="-1" strike="noStrike">
              <a:latin typeface="Arial"/>
            </a:endParaRPr>
          </a:p>
          <a:p>
            <a:pPr marL="457200" indent="-354600" algn="just">
              <a:lnSpc>
                <a:spcPct val="115000"/>
              </a:lnSpc>
              <a:spcBef>
                <a:spcPts val="601"/>
              </a:spcBef>
              <a:spcAft>
                <a:spcPts val="901"/>
              </a:spcAft>
              <a:buClr>
                <a:srgbClr val="d04623"/>
              </a:buClr>
              <a:buFont typeface="Red Hat Text"/>
              <a:buChar char="⦁"/>
            </a:pPr>
            <a:r>
              <a:rPr b="0" lang="fr-FR" sz="1800" spc="-1" strike="noStrike">
                <a:solidFill>
                  <a:srgbClr val="56051a"/>
                </a:solidFill>
                <a:latin typeface="Times New Roman"/>
                <a:ea typeface="Red Hat Text"/>
              </a:rPr>
              <a:t>UX designer &amp; Front end developer created responsive websites from scratch , Designing and maintaining front end for web and mobile applications.</a:t>
            </a:r>
            <a:endParaRPr b="0" lang="fr-FR" sz="1800" spc="-1" strike="noStrike">
              <a:latin typeface="Arial"/>
            </a:endParaRPr>
          </a:p>
          <a:p>
            <a:pPr marL="457200" indent="-354600">
              <a:lnSpc>
                <a:spcPct val="115000"/>
              </a:lnSpc>
              <a:spcBef>
                <a:spcPts val="601"/>
              </a:spcBef>
              <a:buClr>
                <a:srgbClr val="d04623"/>
              </a:buClr>
              <a:buFont typeface="Red Hat Text"/>
              <a:buChar char="⦁"/>
            </a:pPr>
            <a:r>
              <a:rPr b="0" lang="fr-FR" sz="1800" spc="-1" strike="noStrike">
                <a:solidFill>
                  <a:srgbClr val="56051a"/>
                </a:solidFill>
                <a:latin typeface="Times New Roman"/>
                <a:ea typeface="Red Hat Text"/>
              </a:rPr>
              <a:t>You can find me at</a:t>
            </a:r>
            <a:endParaRPr b="0" lang="fr-FR" sz="1800" spc="-1" strike="noStrike">
              <a:latin typeface="Arial"/>
            </a:endParaRPr>
          </a:p>
          <a:p>
            <a:pPr lvl="1" marL="914400" indent="-354600">
              <a:lnSpc>
                <a:spcPct val="115000"/>
              </a:lnSpc>
              <a:buClr>
                <a:srgbClr val="ed8227"/>
              </a:buClr>
              <a:buFont typeface="Red Hat Text"/>
              <a:buChar char="⦁"/>
            </a:pPr>
            <a:r>
              <a:rPr b="0" lang="fr-FR" sz="1800" spc="-1" strike="noStrike">
                <a:solidFill>
                  <a:srgbClr val="56051a"/>
                </a:solidFill>
                <a:latin typeface="Red Hat Text"/>
                <a:ea typeface="Red Hat Text"/>
              </a:rPr>
              <a:t> </a:t>
            </a:r>
            <a:r>
              <a:rPr b="0" lang="fr-FR" sz="1800" spc="-1" strike="noStrike">
                <a:solidFill>
                  <a:srgbClr val="ffffff"/>
                </a:solidFill>
                <a:latin typeface="Modern No. 20"/>
                <a:ea typeface="Red Hat Text"/>
              </a:rPr>
              <a:t>aliloutg@email.com</a:t>
            </a:r>
            <a:endParaRPr b="0" lang="fr-FR" sz="1800" spc="-1" strike="noStrike">
              <a:latin typeface="Arial"/>
            </a:endParaRPr>
          </a:p>
        </p:txBody>
      </p:sp>
      <p:sp>
        <p:nvSpPr>
          <p:cNvPr id="574"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247606FF-DF4F-428D-8281-5471F83AC207}"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575" name="Picture 3" descr="C:\Users\Dell\Downloads\SHAREit\CC_20191209_084715.png"/>
          <p:cNvPicPr/>
          <p:nvPr/>
        </p:nvPicPr>
        <p:blipFill>
          <a:blip r:embed="rId1"/>
          <a:stretch/>
        </p:blipFill>
        <p:spPr>
          <a:xfrm>
            <a:off x="457200" y="819000"/>
            <a:ext cx="3246840" cy="3246840"/>
          </a:xfrm>
          <a:prstGeom prst="rect">
            <a:avLst/>
          </a:prstGeom>
          <a:ln>
            <a:noFill/>
          </a:ln>
        </p:spPr>
      </p:pic>
      <p:sp>
        <p:nvSpPr>
          <p:cNvPr id="576" name="CustomShape 4"/>
          <p:cNvSpPr/>
          <p:nvPr/>
        </p:nvSpPr>
        <p:spPr>
          <a:xfrm>
            <a:off x="1060200" y="4089960"/>
            <a:ext cx="2139120" cy="912600"/>
          </a:xfrm>
          <a:prstGeom prst="rect">
            <a:avLst/>
          </a:prstGeom>
          <a:noFill/>
          <a:ln>
            <a:noFill/>
          </a:ln>
        </p:spPr>
        <p:style>
          <a:lnRef idx="0"/>
          <a:fillRef idx="0"/>
          <a:effectRef idx="0"/>
          <a:fontRef idx="minor"/>
        </p:style>
        <p:txBody>
          <a:bodyPr lIns="0" rIns="0" tIns="45000" bIns="45000">
            <a:spAutoFit/>
          </a:bodyPr>
          <a:p>
            <a:pPr algn="ctr">
              <a:lnSpc>
                <a:spcPct val="100000"/>
              </a:lnSpc>
              <a:spcAft>
                <a:spcPts val="901"/>
              </a:spcAft>
            </a:pPr>
            <a:r>
              <a:rPr b="1" lang="fr-FR" sz="1800" spc="-1" strike="noStrike" cap="all">
                <a:solidFill>
                  <a:srgbClr val="ffffff"/>
                </a:solidFill>
                <a:latin typeface="Modern No. 20"/>
                <a:ea typeface="Arial"/>
              </a:rPr>
              <a:t>Ux designer &amp; front end developer</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3886200" y="814320"/>
            <a:ext cx="3285360" cy="121896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Modern No. 20"/>
                <a:ea typeface="Zilla Slab SemiBold"/>
              </a:rPr>
              <a:t>Hello!</a:t>
            </a:r>
            <a:endParaRPr b="0" lang="fr-FR" sz="9600" spc="-1" strike="noStrike">
              <a:latin typeface="Arial"/>
            </a:endParaRPr>
          </a:p>
        </p:txBody>
      </p:sp>
      <p:sp>
        <p:nvSpPr>
          <p:cNvPr id="578" name="CustomShape 2"/>
          <p:cNvSpPr/>
          <p:nvPr/>
        </p:nvSpPr>
        <p:spPr>
          <a:xfrm>
            <a:off x="3733920" y="2016360"/>
            <a:ext cx="5104440" cy="2992680"/>
          </a:xfrm>
          <a:prstGeom prst="rect">
            <a:avLst/>
          </a:prstGeom>
          <a:noFill/>
          <a:ln>
            <a:noFill/>
          </a:ln>
        </p:spPr>
        <p:style>
          <a:lnRef idx="0"/>
          <a:fillRef idx="0"/>
          <a:effectRef idx="0"/>
          <a:fontRef idx="minor"/>
        </p:style>
        <p:txBody>
          <a:bodyPr lIns="0" rIns="0" tIns="0" bIns="0">
            <a:noAutofit/>
          </a:bodyPr>
          <a:p>
            <a:pPr marL="101520">
              <a:lnSpc>
                <a:spcPct val="115000"/>
              </a:lnSpc>
              <a:spcBef>
                <a:spcPts val="601"/>
              </a:spcBef>
            </a:pPr>
            <a:r>
              <a:rPr b="1" lang="fr-FR" sz="1800" spc="-1" strike="noStrike">
                <a:solidFill>
                  <a:srgbClr val="56051a"/>
                </a:solidFill>
                <a:latin typeface="Times New Roman"/>
                <a:ea typeface="Red Hat Text"/>
              </a:rPr>
              <a:t>I am </a:t>
            </a:r>
            <a:r>
              <a:rPr b="1" lang="fr-FR" sz="1800" spc="-1" strike="noStrike">
                <a:solidFill>
                  <a:srgbClr val="ffffff"/>
                </a:solidFill>
                <a:latin typeface="Modern No. 20"/>
                <a:ea typeface="Red Hat Text"/>
              </a:rPr>
              <a:t>Yassmine boussafi</a:t>
            </a:r>
            <a:endParaRPr b="0" lang="fr-FR" sz="1800" spc="-1" strike="noStrike">
              <a:latin typeface="Arial"/>
            </a:endParaRPr>
          </a:p>
          <a:p>
            <a:pPr marL="457200" indent="-354600" algn="just">
              <a:lnSpc>
                <a:spcPct val="115000"/>
              </a:lnSpc>
              <a:spcBef>
                <a:spcPts val="601"/>
              </a:spcBef>
              <a:spcAft>
                <a:spcPts val="901"/>
              </a:spcAft>
              <a:buClr>
                <a:srgbClr val="d04623"/>
              </a:buClr>
              <a:buFont typeface="Red Hat Text"/>
              <a:buChar char="⦁"/>
            </a:pPr>
            <a:r>
              <a:rPr b="0" lang="fr-FR" sz="1800" spc="-1" strike="noStrike">
                <a:solidFill>
                  <a:srgbClr val="56051a"/>
                </a:solidFill>
                <a:latin typeface="Times New Roman"/>
                <a:ea typeface="Red Hat Text"/>
              </a:rPr>
              <a:t>I am a beginner software developer seeking knowledge and experience in my field of study</a:t>
            </a:r>
            <a:endParaRPr b="0" lang="fr-FR" sz="1800" spc="-1" strike="noStrike">
              <a:latin typeface="Arial"/>
            </a:endParaRPr>
          </a:p>
          <a:p>
            <a:pPr marL="457200" indent="-354600" algn="just">
              <a:lnSpc>
                <a:spcPct val="115000"/>
              </a:lnSpc>
              <a:spcBef>
                <a:spcPts val="601"/>
              </a:spcBef>
              <a:spcAft>
                <a:spcPts val="901"/>
              </a:spcAft>
              <a:buClr>
                <a:srgbClr val="d04623"/>
              </a:buClr>
              <a:buFont typeface="Red Hat Text"/>
              <a:buChar char="⦁"/>
            </a:pPr>
            <a:r>
              <a:rPr b="0" lang="fr-FR" sz="1800" spc="-1" strike="noStrike">
                <a:solidFill>
                  <a:srgbClr val="56051a"/>
                </a:solidFill>
                <a:latin typeface="Times New Roman"/>
                <a:ea typeface="Red Hat Text"/>
              </a:rPr>
              <a:t>Python, Django and Java as main programming languages, and a strong knowledge in UML based conception .</a:t>
            </a:r>
            <a:endParaRPr b="0" lang="fr-FR" sz="1800" spc="-1" strike="noStrike">
              <a:latin typeface="Arial"/>
            </a:endParaRPr>
          </a:p>
          <a:p>
            <a:pPr>
              <a:lnSpc>
                <a:spcPct val="115000"/>
              </a:lnSpc>
              <a:spcBef>
                <a:spcPts val="601"/>
              </a:spcBef>
            </a:pPr>
            <a:r>
              <a:rPr b="0" lang="fr-FR" sz="1800" spc="-1" strike="noStrike">
                <a:solidFill>
                  <a:srgbClr val="56051a"/>
                </a:solidFill>
                <a:latin typeface="Times New Roman"/>
                <a:ea typeface="Red Hat Text"/>
              </a:rPr>
              <a:t>You can find me at </a:t>
            </a:r>
            <a:r>
              <a:rPr b="0" lang="fr-FR" sz="1800" spc="-1" strike="noStrike">
                <a:solidFill>
                  <a:srgbClr val="56051a"/>
                </a:solidFill>
                <a:latin typeface="Red Hat Text"/>
                <a:ea typeface="Red Hat Text"/>
              </a:rPr>
              <a:t>	</a:t>
            </a:r>
            <a:r>
              <a:rPr b="0" lang="fr-FR" sz="1800" spc="-1" strike="noStrike">
                <a:solidFill>
                  <a:srgbClr val="ffffff"/>
                </a:solidFill>
                <a:latin typeface="Modern No. 20"/>
                <a:ea typeface="Red Hat Text"/>
              </a:rPr>
              <a:t>Boussafi.yassmine.1102@gmail.com</a:t>
            </a:r>
            <a:endParaRPr b="0" lang="fr-FR" sz="1800" spc="-1" strike="noStrike">
              <a:latin typeface="Arial"/>
            </a:endParaRPr>
          </a:p>
        </p:txBody>
      </p:sp>
      <p:sp>
        <p:nvSpPr>
          <p:cNvPr id="579"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0C2657D6-CAD1-4276-B5CB-5E59F30BB102}"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580" name="Picture 2" descr="C:\Users\Dell\Downloads\SHAREit\CC_20191209_084615.png"/>
          <p:cNvPicPr/>
          <p:nvPr/>
        </p:nvPicPr>
        <p:blipFill>
          <a:blip r:embed="rId1"/>
          <a:stretch/>
        </p:blipFill>
        <p:spPr>
          <a:xfrm>
            <a:off x="228600" y="895320"/>
            <a:ext cx="3427920" cy="3427920"/>
          </a:xfrm>
          <a:prstGeom prst="rect">
            <a:avLst/>
          </a:prstGeom>
          <a:ln>
            <a:noFill/>
          </a:ln>
        </p:spPr>
      </p:pic>
      <p:sp>
        <p:nvSpPr>
          <p:cNvPr id="581" name="CustomShape 4"/>
          <p:cNvSpPr/>
          <p:nvPr/>
        </p:nvSpPr>
        <p:spPr>
          <a:xfrm>
            <a:off x="914400" y="4629240"/>
            <a:ext cx="2320920" cy="363960"/>
          </a:xfrm>
          <a:prstGeom prst="rect">
            <a:avLst/>
          </a:prstGeom>
          <a:noFill/>
          <a:ln>
            <a:noFill/>
          </a:ln>
        </p:spPr>
        <p:style>
          <a:lnRef idx="0"/>
          <a:fillRef idx="0"/>
          <a:effectRef idx="0"/>
          <a:fontRef idx="minor"/>
        </p:style>
        <p:txBody>
          <a:bodyPr lIns="0" rIns="0" tIns="45000" bIns="45000">
            <a:spAutoFit/>
          </a:bodyPr>
          <a:p>
            <a:pPr algn="ctr">
              <a:lnSpc>
                <a:spcPct val="100000"/>
              </a:lnSpc>
            </a:pPr>
            <a:r>
              <a:rPr b="1" lang="fr-FR" sz="1800" spc="-1" strike="noStrike">
                <a:solidFill>
                  <a:srgbClr val="ffffff"/>
                </a:solidFill>
                <a:latin typeface="Modern No. 20"/>
                <a:ea typeface="Arial"/>
              </a:rPr>
              <a:t>Concepteur </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3886200" y="743040"/>
            <a:ext cx="3285360" cy="121896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Modern No. 20"/>
                <a:ea typeface="Zilla Slab SemiBold"/>
              </a:rPr>
              <a:t>Hello!</a:t>
            </a:r>
            <a:endParaRPr b="0" lang="fr-FR" sz="9600" spc="-1" strike="noStrike">
              <a:latin typeface="Arial"/>
            </a:endParaRPr>
          </a:p>
        </p:txBody>
      </p:sp>
      <p:sp>
        <p:nvSpPr>
          <p:cNvPr id="583" name="CustomShape 2"/>
          <p:cNvSpPr/>
          <p:nvPr/>
        </p:nvSpPr>
        <p:spPr>
          <a:xfrm>
            <a:off x="3886200" y="1886040"/>
            <a:ext cx="4911480" cy="3047040"/>
          </a:xfrm>
          <a:prstGeom prst="rect">
            <a:avLst/>
          </a:prstGeom>
          <a:noFill/>
          <a:ln>
            <a:noFill/>
          </a:ln>
        </p:spPr>
        <p:style>
          <a:lnRef idx="0"/>
          <a:fillRef idx="0"/>
          <a:effectRef idx="0"/>
          <a:fontRef idx="minor"/>
        </p:style>
        <p:txBody>
          <a:bodyPr lIns="0" rIns="0" tIns="0" bIns="0">
            <a:noAutofit/>
          </a:bodyPr>
          <a:p>
            <a:pPr>
              <a:lnSpc>
                <a:spcPct val="115000"/>
              </a:lnSpc>
              <a:spcBef>
                <a:spcPts val="601"/>
              </a:spcBef>
            </a:pPr>
            <a:r>
              <a:rPr b="1" lang="fr-FR" sz="1800" spc="-1" strike="noStrike">
                <a:solidFill>
                  <a:srgbClr val="56051a"/>
                </a:solidFill>
                <a:latin typeface="Times New Roman"/>
                <a:ea typeface="Red Hat Text"/>
              </a:rPr>
              <a:t>I am </a:t>
            </a:r>
            <a:r>
              <a:rPr b="1" lang="fr-FR" sz="1800" spc="-1" strike="noStrike">
                <a:solidFill>
                  <a:srgbClr val="ffffff"/>
                </a:solidFill>
                <a:latin typeface="Modern No. 20"/>
                <a:ea typeface="Red Hat Text"/>
              </a:rPr>
              <a:t>Nachoua Nourhane Hamdani</a:t>
            </a:r>
            <a:r>
              <a:rPr b="1" lang="fr-FR" sz="1800" spc="-1" strike="noStrike" cap="all">
                <a:solidFill>
                  <a:srgbClr val="ffffff"/>
                </a:solidFill>
                <a:latin typeface="Modern No. 20"/>
                <a:ea typeface="Red Hat Text"/>
              </a:rPr>
              <a:t> </a:t>
            </a:r>
            <a:endParaRPr b="0" lang="fr-FR" sz="1800" spc="-1" strike="noStrike">
              <a:latin typeface="Arial"/>
            </a:endParaRPr>
          </a:p>
          <a:p>
            <a:pPr marL="457200" indent="-354600" algn="just">
              <a:lnSpc>
                <a:spcPct val="115000"/>
              </a:lnSpc>
              <a:spcBef>
                <a:spcPts val="601"/>
              </a:spcBef>
              <a:spcAft>
                <a:spcPts val="901"/>
              </a:spcAft>
              <a:buClr>
                <a:srgbClr val="d04623"/>
              </a:buClr>
              <a:buFont typeface="Red Hat Text"/>
              <a:buChar char="⦁"/>
            </a:pPr>
            <a:r>
              <a:rPr b="0" lang="fr-FR" sz="1800" spc="-1" strike="noStrike">
                <a:solidFill>
                  <a:srgbClr val="56051a"/>
                </a:solidFill>
                <a:latin typeface="Times New Roman"/>
                <a:ea typeface="Red Hat Text"/>
              </a:rPr>
              <a:t>I am a student in software engineering with a passion for data bases.</a:t>
            </a:r>
            <a:endParaRPr b="0" lang="fr-FR" sz="1800" spc="-1" strike="noStrike">
              <a:latin typeface="Arial"/>
            </a:endParaRPr>
          </a:p>
          <a:p>
            <a:pPr marL="457200" indent="-354600" algn="just">
              <a:lnSpc>
                <a:spcPct val="115000"/>
              </a:lnSpc>
              <a:spcBef>
                <a:spcPts val="601"/>
              </a:spcBef>
              <a:spcAft>
                <a:spcPts val="901"/>
              </a:spcAft>
              <a:buClr>
                <a:srgbClr val="d04623"/>
              </a:buClr>
              <a:buFont typeface="Red Hat Text"/>
              <a:buChar char="⦁"/>
            </a:pPr>
            <a:r>
              <a:rPr b="0" lang="fr-FR" sz="1800" spc="-1" strike="noStrike">
                <a:solidFill>
                  <a:srgbClr val="56051a"/>
                </a:solidFill>
                <a:latin typeface="Times New Roman"/>
                <a:ea typeface="Red Hat Text"/>
              </a:rPr>
              <a:t>Python, Django and  Java when coding, and good background in MySQL and PostgreSQL.</a:t>
            </a:r>
            <a:endParaRPr b="0" lang="fr-FR" sz="1800" spc="-1" strike="noStrike">
              <a:latin typeface="Arial"/>
            </a:endParaRPr>
          </a:p>
          <a:p>
            <a:pPr>
              <a:lnSpc>
                <a:spcPct val="115000"/>
              </a:lnSpc>
              <a:spcBef>
                <a:spcPts val="601"/>
              </a:spcBef>
            </a:pPr>
            <a:r>
              <a:rPr b="0" lang="fr-FR" sz="1800" spc="-1" strike="noStrike">
                <a:solidFill>
                  <a:srgbClr val="56051a"/>
                </a:solidFill>
                <a:latin typeface="Times New Roman"/>
                <a:ea typeface="Red Hat Text"/>
              </a:rPr>
              <a:t>You can find me at</a:t>
            </a:r>
            <a:endParaRPr b="0" lang="fr-FR" sz="1800" spc="-1" strike="noStrike">
              <a:latin typeface="Arial"/>
            </a:endParaRPr>
          </a:p>
          <a:p>
            <a:pPr>
              <a:lnSpc>
                <a:spcPct val="115000"/>
              </a:lnSpc>
              <a:spcBef>
                <a:spcPts val="601"/>
              </a:spcBef>
            </a:pPr>
            <a:r>
              <a:rPr b="0" lang="fr-FR" sz="1800" spc="-1" strike="noStrike">
                <a:solidFill>
                  <a:srgbClr val="56051a"/>
                </a:solidFill>
                <a:latin typeface="Times New Roman"/>
                <a:ea typeface="Red Hat Text"/>
              </a:rPr>
              <a:t> </a:t>
            </a:r>
            <a:r>
              <a:rPr b="0" lang="fr-FR" sz="1800" spc="-1" strike="noStrike">
                <a:solidFill>
                  <a:srgbClr val="56051a"/>
                </a:solidFill>
                <a:latin typeface="Times New Roman"/>
                <a:ea typeface="Red Hat Text"/>
              </a:rPr>
              <a:t>	</a:t>
            </a:r>
            <a:r>
              <a:rPr b="0" lang="fr-FR" sz="1800" spc="-1" strike="noStrike">
                <a:solidFill>
                  <a:srgbClr val="ffffff"/>
                </a:solidFill>
                <a:latin typeface="Modern No. 20"/>
                <a:ea typeface="Red Hat Text"/>
              </a:rPr>
              <a:t>nourhanepop14@gmail.com</a:t>
            </a:r>
            <a:endParaRPr b="0" lang="fr-FR" sz="1800" spc="-1" strike="noStrike">
              <a:latin typeface="Arial"/>
            </a:endParaRPr>
          </a:p>
        </p:txBody>
      </p:sp>
      <p:sp>
        <p:nvSpPr>
          <p:cNvPr id="584"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1FA2C504-1E04-4473-84CA-BD1F57541F68}" type="slidenum">
              <a:rPr b="0" lang="fr-FR" sz="1200" spc="-1" strike="noStrike">
                <a:solidFill>
                  <a:srgbClr val="ffffff"/>
                </a:solidFill>
                <a:latin typeface="Red Hat Text"/>
                <a:ea typeface="Red Hat Text"/>
              </a:rPr>
              <a:t>&lt;numéro&gt;</a:t>
            </a:fld>
            <a:endParaRPr b="0" lang="fr-FR" sz="1200" spc="-1" strike="noStrike">
              <a:latin typeface="Arial"/>
            </a:endParaRPr>
          </a:p>
        </p:txBody>
      </p:sp>
      <p:pic>
        <p:nvPicPr>
          <p:cNvPr id="585" name="Picture 2" descr="C:\Users\Dell\Downloads\SHAREit\CC_20191209_084839.png"/>
          <p:cNvPicPr/>
          <p:nvPr/>
        </p:nvPicPr>
        <p:blipFill>
          <a:blip r:embed="rId1"/>
          <a:stretch/>
        </p:blipFill>
        <p:spPr>
          <a:xfrm>
            <a:off x="10080" y="743040"/>
            <a:ext cx="3783960" cy="3783960"/>
          </a:xfrm>
          <a:prstGeom prst="rect">
            <a:avLst/>
          </a:prstGeom>
          <a:ln>
            <a:noFill/>
          </a:ln>
        </p:spPr>
      </p:pic>
      <p:sp>
        <p:nvSpPr>
          <p:cNvPr id="586" name="CustomShape 4"/>
          <p:cNvSpPr/>
          <p:nvPr/>
        </p:nvSpPr>
        <p:spPr>
          <a:xfrm>
            <a:off x="838080" y="4705200"/>
            <a:ext cx="2320920" cy="363960"/>
          </a:xfrm>
          <a:prstGeom prst="rect">
            <a:avLst/>
          </a:prstGeom>
          <a:noFill/>
          <a:ln>
            <a:noFill/>
          </a:ln>
        </p:spPr>
        <p:style>
          <a:lnRef idx="0"/>
          <a:fillRef idx="0"/>
          <a:effectRef idx="0"/>
          <a:fontRef idx="minor"/>
        </p:style>
        <p:txBody>
          <a:bodyPr lIns="0" rIns="0" tIns="45000" bIns="45000">
            <a:spAutoFit/>
          </a:bodyPr>
          <a:p>
            <a:pPr algn="ctr">
              <a:lnSpc>
                <a:spcPct val="100000"/>
              </a:lnSpc>
              <a:spcAft>
                <a:spcPts val="901"/>
              </a:spcAft>
            </a:pPr>
            <a:r>
              <a:rPr b="1" lang="fr-FR" sz="1800" spc="-1" strike="noStrike" cap="all">
                <a:solidFill>
                  <a:srgbClr val="ffffff"/>
                </a:solidFill>
                <a:latin typeface="Modern No. 20"/>
                <a:ea typeface="Arial"/>
              </a:rPr>
              <a:t>ANALYST</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3886200" y="514440"/>
            <a:ext cx="3285360" cy="1218960"/>
          </a:xfrm>
          <a:prstGeom prst="rect">
            <a:avLst/>
          </a:prstGeom>
          <a:noFill/>
          <a:ln>
            <a:noFill/>
          </a:ln>
        </p:spPr>
        <p:style>
          <a:lnRef idx="0"/>
          <a:fillRef idx="0"/>
          <a:effectRef idx="0"/>
          <a:fontRef idx="minor"/>
        </p:style>
        <p:txBody>
          <a:bodyPr lIns="0" rIns="0" tIns="0" bIns="0" anchor="b">
            <a:noAutofit/>
          </a:bodyPr>
          <a:p>
            <a:pPr>
              <a:lnSpc>
                <a:spcPct val="90000"/>
              </a:lnSpc>
            </a:pPr>
            <a:r>
              <a:rPr b="0" lang="fr-FR" sz="9600" spc="-1" strike="noStrike">
                <a:solidFill>
                  <a:srgbClr val="ffffff"/>
                </a:solidFill>
                <a:latin typeface="Modern No. 20"/>
                <a:ea typeface="Zilla Slab SemiBold"/>
              </a:rPr>
              <a:t>Hello!</a:t>
            </a:r>
            <a:endParaRPr b="0" lang="fr-FR" sz="9600" spc="-1" strike="noStrike">
              <a:latin typeface="Arial"/>
            </a:endParaRPr>
          </a:p>
        </p:txBody>
      </p:sp>
      <p:sp>
        <p:nvSpPr>
          <p:cNvPr id="588" name="CustomShape 2"/>
          <p:cNvSpPr/>
          <p:nvPr/>
        </p:nvSpPr>
        <p:spPr>
          <a:xfrm>
            <a:off x="3886200" y="1733400"/>
            <a:ext cx="4835520" cy="3275640"/>
          </a:xfrm>
          <a:prstGeom prst="rect">
            <a:avLst/>
          </a:prstGeom>
          <a:noFill/>
          <a:ln>
            <a:noFill/>
          </a:ln>
        </p:spPr>
        <p:style>
          <a:lnRef idx="0"/>
          <a:fillRef idx="0"/>
          <a:effectRef idx="0"/>
          <a:fontRef idx="minor"/>
        </p:style>
        <p:txBody>
          <a:bodyPr lIns="0" rIns="0" tIns="0" bIns="0">
            <a:noAutofit/>
          </a:bodyPr>
          <a:p>
            <a:pPr marL="101520">
              <a:lnSpc>
                <a:spcPct val="115000"/>
              </a:lnSpc>
              <a:spcBef>
                <a:spcPts val="601"/>
              </a:spcBef>
            </a:pPr>
            <a:r>
              <a:rPr b="1" lang="fr-FR" sz="1800" spc="-1" strike="noStrike">
                <a:solidFill>
                  <a:srgbClr val="56051a"/>
                </a:solidFill>
                <a:latin typeface="Times New Roman"/>
                <a:ea typeface="Red Hat Text"/>
              </a:rPr>
              <a:t>I am </a:t>
            </a:r>
            <a:r>
              <a:rPr b="1" lang="fr-FR" sz="1800" spc="-1" strike="noStrike" cap="all">
                <a:solidFill>
                  <a:srgbClr val="f0f0ee"/>
                </a:solidFill>
                <a:latin typeface="Modern No. 20"/>
                <a:ea typeface="Red Hat Text"/>
              </a:rPr>
              <a:t>LARACHI ABDELHADI</a:t>
            </a:r>
            <a:endParaRPr b="0" lang="fr-FR" sz="1800" spc="-1" strike="noStrike">
              <a:latin typeface="Arial"/>
            </a:endParaRPr>
          </a:p>
          <a:p>
            <a:pPr marL="457200" indent="-354600">
              <a:lnSpc>
                <a:spcPct val="115000"/>
              </a:lnSpc>
              <a:spcBef>
                <a:spcPts val="601"/>
              </a:spcBef>
              <a:buClr>
                <a:srgbClr val="d04623"/>
              </a:buClr>
              <a:buFont typeface="Red Hat Text"/>
              <a:buChar char="⦁"/>
            </a:pPr>
            <a:r>
              <a:rPr b="0" lang="fr-FR" sz="1800" spc="-1" strike="noStrike">
                <a:solidFill>
                  <a:srgbClr val="56051a"/>
                </a:solidFill>
                <a:latin typeface="Times New Roman"/>
                <a:ea typeface="Red Hat Text"/>
              </a:rPr>
              <a:t>I’m back-end developer , develop, code and test software systems, or applications for software improvements and new products.</a:t>
            </a:r>
            <a:endParaRPr b="0" lang="fr-FR" sz="1800" spc="-1" strike="noStrike">
              <a:latin typeface="Arial"/>
            </a:endParaRPr>
          </a:p>
          <a:p>
            <a:pPr marL="457200" indent="-354600">
              <a:lnSpc>
                <a:spcPct val="115000"/>
              </a:lnSpc>
              <a:spcBef>
                <a:spcPts val="601"/>
              </a:spcBef>
              <a:buClr>
                <a:srgbClr val="d04623"/>
              </a:buClr>
              <a:buFont typeface="Red Hat Text"/>
              <a:buChar char="⦁"/>
            </a:pPr>
            <a:r>
              <a:rPr b="0" lang="fr-FR" sz="1800" spc="-1" strike="noStrike">
                <a:solidFill>
                  <a:srgbClr val="56051a"/>
                </a:solidFill>
                <a:latin typeface="Times New Roman"/>
                <a:ea typeface="Red Hat Text"/>
              </a:rPr>
              <a:t>Create and develop components applications that deliver value to customers</a:t>
            </a:r>
            <a:endParaRPr b="0" lang="fr-FR" sz="1800" spc="-1" strike="noStrike">
              <a:latin typeface="Arial"/>
            </a:endParaRPr>
          </a:p>
          <a:p>
            <a:pPr>
              <a:lnSpc>
                <a:spcPct val="115000"/>
              </a:lnSpc>
              <a:spcBef>
                <a:spcPts val="601"/>
              </a:spcBef>
            </a:pPr>
            <a:r>
              <a:rPr b="0" lang="fr-FR" sz="1800" spc="-1" strike="noStrike">
                <a:solidFill>
                  <a:srgbClr val="56051a"/>
                </a:solidFill>
                <a:latin typeface="Times New Roman"/>
                <a:ea typeface="Red Hat Text"/>
              </a:rPr>
              <a:t>You can find me at </a:t>
            </a:r>
            <a:endParaRPr b="0" lang="fr-FR" sz="1800" spc="-1" strike="noStrike">
              <a:latin typeface="Arial"/>
            </a:endParaRPr>
          </a:p>
          <a:p>
            <a:pPr>
              <a:lnSpc>
                <a:spcPct val="115000"/>
              </a:lnSpc>
              <a:spcBef>
                <a:spcPts val="601"/>
              </a:spcBef>
            </a:pPr>
            <a:r>
              <a:rPr b="0" lang="fr-FR" sz="1800" spc="-1" strike="noStrike">
                <a:solidFill>
                  <a:srgbClr val="ffffff"/>
                </a:solidFill>
                <a:latin typeface="Modern No. 20"/>
                <a:ea typeface="Red Hat Text"/>
              </a:rPr>
              <a:t>	</a:t>
            </a:r>
            <a:r>
              <a:rPr b="0" lang="fr-FR" sz="1800" spc="-1" strike="noStrike">
                <a:solidFill>
                  <a:srgbClr val="ffffff"/>
                </a:solidFill>
                <a:latin typeface="Modern No. 20"/>
                <a:ea typeface="Red Hat Text"/>
              </a:rPr>
              <a:t>larachiabdelhadi@gmail.com</a:t>
            </a:r>
            <a:endParaRPr b="0" lang="fr-FR" sz="1800" spc="-1" strike="noStrike">
              <a:latin typeface="Arial"/>
            </a:endParaRPr>
          </a:p>
        </p:txBody>
      </p:sp>
      <p:sp>
        <p:nvSpPr>
          <p:cNvPr id="589"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0678713A-F506-4D17-B355-51F33DA3B6D2}"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
        <p:nvSpPr>
          <p:cNvPr id="590" name="CustomShape 4"/>
          <p:cNvSpPr/>
          <p:nvPr/>
        </p:nvSpPr>
        <p:spPr>
          <a:xfrm>
            <a:off x="685800" y="4552920"/>
            <a:ext cx="2742120" cy="638280"/>
          </a:xfrm>
          <a:prstGeom prst="rect">
            <a:avLst/>
          </a:prstGeom>
          <a:noFill/>
          <a:ln>
            <a:noFill/>
          </a:ln>
        </p:spPr>
        <p:style>
          <a:lnRef idx="0"/>
          <a:fillRef idx="0"/>
          <a:effectRef idx="0"/>
          <a:fontRef idx="minor"/>
        </p:style>
        <p:txBody>
          <a:bodyPr lIns="0" rIns="0" tIns="45000" bIns="45000">
            <a:spAutoFit/>
          </a:bodyPr>
          <a:p>
            <a:pPr algn="just">
              <a:lnSpc>
                <a:spcPct val="100000"/>
              </a:lnSpc>
              <a:spcAft>
                <a:spcPts val="901"/>
              </a:spcAft>
            </a:pPr>
            <a:r>
              <a:rPr b="1" lang="fr-FR" sz="1800" spc="-1" strike="noStrike" cap="all">
                <a:solidFill>
                  <a:srgbClr val="ffffff"/>
                </a:solidFill>
                <a:latin typeface="Modern No. 20"/>
                <a:ea typeface="Arial"/>
              </a:rPr>
              <a:t>DESKTOP DEVELOPER</a:t>
            </a:r>
            <a:endParaRPr b="0" lang="fr-FR" sz="1800" spc="-1" strike="noStrike">
              <a:latin typeface="Arial"/>
            </a:endParaRPr>
          </a:p>
        </p:txBody>
      </p:sp>
      <p:pic>
        <p:nvPicPr>
          <p:cNvPr id="591" name="Picture 2" descr="C:\Users\Dell\Desktop\CC_20191209_151505.png"/>
          <p:cNvPicPr/>
          <p:nvPr/>
        </p:nvPicPr>
        <p:blipFill>
          <a:blip r:embed="rId1"/>
          <a:stretch/>
        </p:blipFill>
        <p:spPr>
          <a:xfrm>
            <a:off x="114480" y="743040"/>
            <a:ext cx="3732840" cy="37328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609480" y="361800"/>
            <a:ext cx="5888880" cy="640080"/>
          </a:xfrm>
          <a:prstGeom prst="rect">
            <a:avLst/>
          </a:prstGeom>
          <a:noFill/>
          <a:ln>
            <a:noFill/>
          </a:ln>
        </p:spPr>
        <p:style>
          <a:lnRef idx="0"/>
          <a:fillRef idx="0"/>
          <a:effectRef idx="0"/>
          <a:fontRef idx="minor"/>
        </p:style>
        <p:txBody>
          <a:bodyPr lIns="0" rIns="0" tIns="0" bIns="0" anchor="b">
            <a:noAutofit/>
          </a:bodyPr>
          <a:p>
            <a:pPr>
              <a:lnSpc>
                <a:spcPct val="90000"/>
              </a:lnSpc>
            </a:pPr>
            <a:r>
              <a:rPr b="1" lang="fr-FR" sz="4800" spc="-1" strike="noStrike">
                <a:solidFill>
                  <a:srgbClr val="ed8227"/>
                </a:solidFill>
                <a:latin typeface="Modern No. 20"/>
                <a:ea typeface="Zilla Slab"/>
              </a:rPr>
              <a:t>Introduction</a:t>
            </a:r>
            <a:endParaRPr b="0" lang="fr-FR" sz="4800" spc="-1" strike="noStrike">
              <a:latin typeface="Arial"/>
            </a:endParaRPr>
          </a:p>
        </p:txBody>
      </p:sp>
      <p:sp>
        <p:nvSpPr>
          <p:cNvPr id="593" name="CustomShape 2"/>
          <p:cNvSpPr/>
          <p:nvPr/>
        </p:nvSpPr>
        <p:spPr>
          <a:xfrm>
            <a:off x="611280" y="1265760"/>
            <a:ext cx="5888880" cy="3743280"/>
          </a:xfrm>
          <a:prstGeom prst="rect">
            <a:avLst/>
          </a:prstGeom>
          <a:noFill/>
          <a:ln>
            <a:noFill/>
          </a:ln>
        </p:spPr>
        <p:style>
          <a:lnRef idx="0"/>
          <a:fillRef idx="0"/>
          <a:effectRef idx="0"/>
          <a:fontRef idx="minor"/>
        </p:style>
        <p:txBody>
          <a:bodyPr lIns="0" rIns="0" tIns="0" bIns="0">
            <a:noAutofit/>
          </a:bodyPr>
          <a:p>
            <a:pPr algn="just">
              <a:lnSpc>
                <a:spcPct val="115000"/>
              </a:lnSpc>
              <a:spcBef>
                <a:spcPts val="601"/>
              </a:spcBef>
            </a:pPr>
            <a:r>
              <a:rPr b="0" lang="fr-FR" sz="2000" spc="-1" strike="noStrike">
                <a:solidFill>
                  <a:srgbClr val="56051a"/>
                </a:solidFill>
                <a:latin typeface="Times New Roman"/>
                <a:ea typeface="Red Hat Text"/>
              </a:rPr>
              <a:t>Recently, educational systems are on the one side to</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increase the efficiency and quality are encountering the</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new difficulties and the requirements of the dynamic</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economy and other native or local existing businesses.</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This poses the need to establish and institutionalize a</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comprehensive systems for supporting decision making</a:t>
            </a:r>
            <a:endParaRPr b="0" lang="fr-FR" sz="2000" spc="-1" strike="noStrike">
              <a:latin typeface="Arial"/>
            </a:endParaRPr>
          </a:p>
          <a:p>
            <a:pPr algn="just">
              <a:lnSpc>
                <a:spcPct val="115000"/>
              </a:lnSpc>
              <a:spcBef>
                <a:spcPts val="601"/>
              </a:spcBef>
            </a:pPr>
            <a:r>
              <a:rPr b="0" lang="fr-FR" sz="2000" spc="-1" strike="noStrike">
                <a:solidFill>
                  <a:srgbClr val="56051a"/>
                </a:solidFill>
                <a:latin typeface="Times New Roman"/>
                <a:ea typeface="Red Hat Text"/>
              </a:rPr>
              <a:t>and distributed training</a:t>
            </a:r>
            <a:endParaRPr b="0" lang="fr-FR" sz="2000" spc="-1" strike="noStrike">
              <a:latin typeface="Arial"/>
            </a:endParaRPr>
          </a:p>
        </p:txBody>
      </p:sp>
      <p:sp>
        <p:nvSpPr>
          <p:cNvPr id="594" name="CustomShape 3"/>
          <p:cNvSpPr/>
          <p:nvPr/>
        </p:nvSpPr>
        <p:spPr>
          <a:xfrm>
            <a:off x="8480520" y="4749840"/>
            <a:ext cx="547560" cy="392400"/>
          </a:xfrm>
          <a:prstGeom prst="rect">
            <a:avLst/>
          </a:prstGeom>
          <a:noFill/>
          <a:ln>
            <a:noFill/>
          </a:ln>
        </p:spPr>
        <p:style>
          <a:lnRef idx="0"/>
          <a:fillRef idx="0"/>
          <a:effectRef idx="0"/>
          <a:fontRef idx="minor"/>
        </p:style>
        <p:txBody>
          <a:bodyPr lIns="0" rIns="0" tIns="0" bIns="0" anchor="ctr">
            <a:noAutofit/>
          </a:bodyPr>
          <a:p>
            <a:pPr algn="r">
              <a:lnSpc>
                <a:spcPct val="100000"/>
              </a:lnSpc>
            </a:pPr>
            <a:fld id="{8AD30044-944C-491F-B333-315EC41390CF}" type="slidenum">
              <a:rPr b="0" lang="fr-FR" sz="1200" spc="-1" strike="noStrike">
                <a:solidFill>
                  <a:srgbClr val="ffffff"/>
                </a:solidFill>
                <a:latin typeface="Red Hat Text"/>
                <a:ea typeface="Red Hat Text"/>
              </a:rPr>
              <a:t>&lt;numéro&gt;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529</TotalTime>
  <Application>LibreOffice/6.3.3.2$Windows_X86_64 LibreOffice_project/a64200df03143b798afd1ec74a12ab50359878ed</Application>
  <Words>1423</Words>
  <Paragraphs>260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2020-02-24T20:32:32Z</dcterms:modified>
  <cp:revision>89</cp:revision>
  <dc:subject/>
  <dc:title>DATA NEED ANALYSIS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35</vt:i4>
  </property>
  <property fmtid="{D5CDD505-2E9C-101B-9397-08002B2CF9AE}" pid="8" name="PresentationFormat">
    <vt:lpwstr>Affichage à l'écran (16:9)</vt:lpwstr>
  </property>
  <property fmtid="{D5CDD505-2E9C-101B-9397-08002B2CF9AE}" pid="9" name="ScaleCrop">
    <vt:bool>0</vt:bool>
  </property>
  <property fmtid="{D5CDD505-2E9C-101B-9397-08002B2CF9AE}" pid="10" name="ShareDoc">
    <vt:bool>0</vt:bool>
  </property>
  <property fmtid="{D5CDD505-2E9C-101B-9397-08002B2CF9AE}" pid="11" name="Slides">
    <vt:i4>53</vt:i4>
  </property>
</Properties>
</file>